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9" r:id="rId3"/>
    <p:sldId id="271" r:id="rId4"/>
    <p:sldId id="273" r:id="rId5"/>
    <p:sldId id="269" r:id="rId6"/>
    <p:sldId id="267" r:id="rId7"/>
    <p:sldId id="266" r:id="rId8"/>
    <p:sldId id="276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18A"/>
    <a:srgbClr val="CC00CC"/>
    <a:srgbClr val="75115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1C3D-D831-42E4-B436-FB63B3339C84}" type="datetimeFigureOut">
              <a:rPr lang="en-US" smtClean="0"/>
              <a:pPr/>
              <a:t>4/12/2019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98FB8-9D9A-4E88-B31F-5666211148A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91625" cy="164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7772400" cy="1214446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endParaRPr lang="en-US" sz="8000" b="1" dirty="0">
              <a:latin typeface="Bamin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71613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Baamini" pitchFamily="2" charset="0"/>
              </a:rPr>
              <a:t>    </a:t>
            </a:r>
            <a:r>
              <a:rPr lang="en-US" sz="4000" dirty="0" err="1" smtClean="0">
                <a:solidFill>
                  <a:srgbClr val="00B050"/>
                </a:solidFill>
                <a:latin typeface="Baamini" pitchFamily="2" charset="0"/>
              </a:rPr>
              <a:t>Kidth</a:t>
            </a:r>
            <a:r>
              <a:rPr lang="en-US" sz="4000" dirty="0" smtClean="0">
                <a:solidFill>
                  <a:srgbClr val="00B050"/>
                </a:solidFill>
                <a:latin typeface="Baamini" pitchFamily="2" charset="0"/>
              </a:rPr>
              <a:t>; f. </a:t>
            </a:r>
            <a:r>
              <a:rPr lang="en-US" sz="4000" dirty="0" err="1" smtClean="0">
                <a:solidFill>
                  <a:srgbClr val="00B050"/>
                </a:solidFill>
                <a:latin typeface="Baamini" pitchFamily="2" charset="0"/>
              </a:rPr>
              <a:t>nry;tp</a:t>
            </a:r>
            <a:endParaRPr lang="en-US" sz="4000" dirty="0" smtClean="0">
              <a:solidFill>
                <a:srgbClr val="00B050"/>
              </a:solidFill>
              <a:latin typeface="Baamini" pitchFamily="2" charset="0"/>
            </a:endParaRPr>
          </a:p>
          <a:p>
            <a:r>
              <a:rPr lang="en-US" sz="4000" dirty="0" smtClean="0">
                <a:solidFill>
                  <a:srgbClr val="00B050"/>
                </a:solidFill>
                <a:latin typeface="Baamini" pitchFamily="2" charset="0"/>
              </a:rPr>
              <a:t>     </a:t>
            </a:r>
            <a:r>
              <a:rPr lang="en-US" sz="4000" dirty="0" err="1" smtClean="0">
                <a:solidFill>
                  <a:srgbClr val="00B050"/>
                </a:solidFill>
                <a:latin typeface="Baamini" pitchFamily="2" charset="0"/>
              </a:rPr>
              <a:t>jiyth</a:t>
            </a:r>
            <a:r>
              <a:rPr lang="en-US" sz="40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4000" dirty="0" smtClean="0">
                <a:solidFill>
                  <a:srgbClr val="00B050"/>
                </a:solidFill>
                <a:latin typeface="+mj-lt"/>
              </a:rPr>
              <a:t>&amp;</a:t>
            </a:r>
            <a:r>
              <a:rPr lang="en-US" sz="4000" dirty="0" smtClean="0">
                <a:solidFill>
                  <a:srgbClr val="00B050"/>
                </a:solidFill>
                <a:latin typeface="Baamini" pitchFamily="2" charset="0"/>
              </a:rPr>
              <a:t> ,</a:t>
            </a:r>
            <a:r>
              <a:rPr lang="en-US" sz="4000" dirty="0" err="1" smtClean="0">
                <a:solidFill>
                  <a:srgbClr val="00B050"/>
                </a:solidFill>
                <a:latin typeface="Baamini" pitchFamily="2" charset="0"/>
              </a:rPr>
              <a:t>izg;Nguhrphpah</a:t>
            </a:r>
            <a:r>
              <a:rPr lang="en-US" sz="4000" dirty="0" smtClean="0">
                <a:solidFill>
                  <a:srgbClr val="00B050"/>
                </a:solidFill>
                <a:latin typeface="Baamini" pitchFamily="2" charset="0"/>
              </a:rPr>
              <a:t>;</a:t>
            </a:r>
          </a:p>
          <a:p>
            <a:r>
              <a:rPr lang="en-US" sz="4000" dirty="0" smtClean="0">
                <a:solidFill>
                  <a:srgbClr val="00B050"/>
                </a:solidFill>
                <a:latin typeface="Baamini" pitchFamily="2" charset="0"/>
              </a:rPr>
              <a:t>     </a:t>
            </a:r>
            <a:r>
              <a:rPr lang="en-US" sz="4000" dirty="0" err="1" smtClean="0">
                <a:solidFill>
                  <a:srgbClr val="00B050"/>
                </a:solidFill>
                <a:latin typeface="Baamini" pitchFamily="2" charset="0"/>
              </a:rPr>
              <a:t>jkpo;j;Jiw</a:t>
            </a:r>
            <a:endParaRPr lang="en-US" sz="4000" dirty="0" smtClean="0">
              <a:solidFill>
                <a:srgbClr val="00B050"/>
              </a:solidFill>
              <a:latin typeface="Baamini" pitchFamily="2" charset="0"/>
            </a:endParaRPr>
          </a:p>
          <a:p>
            <a:endParaRPr lang="en-US" sz="4000" dirty="0" smtClean="0">
              <a:solidFill>
                <a:srgbClr val="00B050"/>
              </a:solidFill>
              <a:latin typeface="Baamini" pitchFamily="2" charset="0"/>
            </a:endParaRPr>
          </a:p>
          <a:p>
            <a:endParaRPr lang="en-US" sz="4000" dirty="0" smtClean="0">
              <a:solidFill>
                <a:srgbClr val="00B050"/>
              </a:solidFill>
              <a:latin typeface="Baamini" pitchFamily="2" charset="0"/>
            </a:endParaRPr>
          </a:p>
          <a:p>
            <a:endParaRPr lang="en-US" sz="4000" dirty="0" smtClean="0">
              <a:solidFill>
                <a:srgbClr val="00B050"/>
              </a:solidFill>
              <a:latin typeface="Baamini" pitchFamily="2" charset="0"/>
            </a:endParaRPr>
          </a:p>
          <a:p>
            <a:endParaRPr lang="en-US" sz="4000" dirty="0" smtClean="0">
              <a:solidFill>
                <a:srgbClr val="00B050"/>
              </a:solidFill>
              <a:latin typeface="Baamini" pitchFamily="2" charset="0"/>
            </a:endParaRPr>
          </a:p>
          <a:p>
            <a:r>
              <a:rPr lang="en-US" sz="4000" dirty="0" smtClean="0">
                <a:solidFill>
                  <a:srgbClr val="00B050"/>
                </a:solidFill>
                <a:latin typeface="Baamini" pitchFamily="2" charset="0"/>
              </a:rPr>
              <a:t>          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en-US" dirty="0" smtClean="0"/>
          </a:p>
          <a:p>
            <a:endParaRPr lang="en-US" b="1" dirty="0" smtClean="0">
              <a:solidFill>
                <a:srgbClr val="C00000"/>
              </a:solidFill>
              <a:latin typeface="Bamini" pitchFamily="34" charset="0"/>
            </a:endParaRP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Kidth;.f.nry;tp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  <a:latin typeface="Bamini" pitchFamily="34" charset="0"/>
            </a:endParaRP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Jiwj;jiyth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;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&amp;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 ,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izg;Nguhrphpah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;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rPjhyl;Rkp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 ,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uhkRthkp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fy;Y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}hp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Bamini" pitchFamily="34" charset="0"/>
              </a:rPr>
              <a:t>jpUr;rpuhg;gs;sp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Bamin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57161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“</a:t>
            </a:r>
            <a:r>
              <a:rPr lang="en-US" sz="5400" b="1" cap="none" spc="5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vd</a:t>
            </a:r>
            <a:r>
              <a:rPr lang="en-US" sz="5400" b="1" cap="none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; </a:t>
            </a:r>
            <a:r>
              <a:rPr lang="en-US" sz="5400" b="1" cap="none" spc="5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fy;Y</a:t>
            </a:r>
            <a:r>
              <a:rPr lang="en-US" sz="5400" b="1" cap="none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}hp </a:t>
            </a:r>
            <a:r>
              <a:rPr lang="en-US" sz="5400" b="1" cap="none" spc="5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vd</a:t>
            </a:r>
            <a:r>
              <a:rPr lang="en-US" sz="5400" b="1" cap="none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; </a:t>
            </a:r>
            <a:r>
              <a:rPr lang="en-US" sz="5400" b="1" cap="none" spc="5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ngUik</a:t>
            </a:r>
            <a:r>
              <a:rPr lang="en-US" sz="5400" b="1" cap="none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mini" pitchFamily="34" charset="0"/>
              </a:rPr>
              <a:t>”</a:t>
            </a:r>
            <a:endParaRPr lang="en-US" sz="5400" b="1" cap="none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4" name="Picture 2" descr="flowers à®à¯à®à®¾à®© à®ªà® à®®à¯à®à®¿à®µà¯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14884"/>
            <a:ext cx="9715536" cy="214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91625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0" y="1500174"/>
            <a:ext cx="9144000" cy="56323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Baamini" pitchFamily="2" charset="0"/>
              </a:rPr>
              <a:t>          </a:t>
            </a:r>
            <a:r>
              <a:rPr lang="en-US" sz="4000" b="1" dirty="0" err="1" smtClean="0">
                <a:solidFill>
                  <a:srgbClr val="FF0000"/>
                </a:solidFill>
                <a:latin typeface="Baamini" pitchFamily="2" charset="0"/>
              </a:rPr>
              <a:t>rq;f</a:t>
            </a:r>
            <a:r>
              <a:rPr lang="en-US" sz="4000" b="1" dirty="0" smtClean="0">
                <a:solidFill>
                  <a:srgbClr val="FF0000"/>
                </a:solidFill>
                <a:latin typeface="Baamini" pitchFamily="2" charset="0"/>
              </a:rPr>
              <a:t> ,</a:t>
            </a:r>
            <a:r>
              <a:rPr lang="en-US" sz="4000" b="1" dirty="0" err="1" smtClean="0">
                <a:solidFill>
                  <a:srgbClr val="FF0000"/>
                </a:solidFill>
                <a:latin typeface="Baamini" pitchFamily="2" charset="0"/>
              </a:rPr>
              <a:t>yf;fpak</a:t>
            </a:r>
            <a:r>
              <a:rPr lang="en-US" sz="4000" b="1" dirty="0" smtClean="0">
                <a:solidFill>
                  <a:srgbClr val="FF0000"/>
                </a:solidFill>
                <a:latin typeface="Baamini" pitchFamily="2" charset="0"/>
              </a:rPr>
              <a:t>;</a:t>
            </a:r>
          </a:p>
          <a:p>
            <a:r>
              <a:rPr lang="en-US" sz="4000" b="1" dirty="0" smtClean="0">
                <a:solidFill>
                  <a:srgbClr val="FF0000"/>
                </a:solidFill>
                <a:latin typeface="Baamini" pitchFamily="2" charset="0"/>
              </a:rPr>
              <a:t>; </a:t>
            </a:r>
          </a:p>
          <a:p>
            <a:r>
              <a:rPr lang="en-US" sz="4000" b="1" dirty="0" smtClean="0">
                <a:solidFill>
                  <a:srgbClr val="FF0000"/>
                </a:solidFill>
                <a:latin typeface="Baamini" pitchFamily="2" charset="0"/>
              </a:rPr>
              <a:t>     </a:t>
            </a:r>
            <a:r>
              <a:rPr lang="en-US" sz="4000" b="1" dirty="0" err="1" smtClean="0">
                <a:solidFill>
                  <a:srgbClr val="FF0000"/>
                </a:solidFill>
                <a:latin typeface="Baamini" pitchFamily="2" charset="0"/>
              </a:rPr>
              <a:t>mfg;ghly</a:t>
            </a:r>
            <a:r>
              <a:rPr lang="en-US" sz="4000" b="1" dirty="0" smtClean="0">
                <a:solidFill>
                  <a:srgbClr val="FF0000"/>
                </a:solidFill>
                <a:latin typeface="Baamini" pitchFamily="2" charset="0"/>
              </a:rPr>
              <a:t>;     </a:t>
            </a:r>
            <a:r>
              <a:rPr lang="en-US" sz="4000" b="1" dirty="0" err="1" smtClean="0">
                <a:solidFill>
                  <a:srgbClr val="FF0000"/>
                </a:solidFill>
                <a:latin typeface="Baamini" pitchFamily="2" charset="0"/>
              </a:rPr>
              <a:t>Gwg;ghly</a:t>
            </a:r>
            <a:r>
              <a:rPr lang="en-US" sz="4000" b="1" dirty="0" smtClean="0">
                <a:solidFill>
                  <a:srgbClr val="FF0000"/>
                </a:solidFill>
                <a:latin typeface="Baamini" pitchFamily="2" charset="0"/>
              </a:rPr>
              <a:t>;</a:t>
            </a:r>
          </a:p>
          <a:p>
            <a:endParaRPr lang="en-US" sz="4000" b="1" dirty="0" smtClean="0">
              <a:solidFill>
                <a:srgbClr val="FF0000"/>
              </a:solidFill>
              <a:latin typeface="Baamini" pitchFamily="2" charset="0"/>
            </a:endParaRPr>
          </a:p>
          <a:p>
            <a:endParaRPr lang="en-US" sz="4000" b="1" dirty="0" smtClean="0">
              <a:solidFill>
                <a:srgbClr val="FF0000"/>
              </a:solidFill>
              <a:latin typeface="Baamini" pitchFamily="2" charset="0"/>
            </a:endParaRPr>
          </a:p>
          <a:p>
            <a:endParaRPr lang="en-US" sz="4000" dirty="0" smtClean="0">
              <a:solidFill>
                <a:srgbClr val="00B050"/>
              </a:solidFill>
              <a:latin typeface="Baamini" pitchFamily="2" charset="0"/>
            </a:endParaRPr>
          </a:p>
          <a:p>
            <a:r>
              <a:rPr lang="en-US" sz="4000" dirty="0" smtClean="0">
                <a:solidFill>
                  <a:srgbClr val="00B050"/>
                </a:solidFill>
                <a:latin typeface="Baamini" pitchFamily="2" charset="0"/>
              </a:rPr>
              <a:t>    </a:t>
            </a:r>
          </a:p>
          <a:p>
            <a:endParaRPr lang="en-US" sz="4000" dirty="0" smtClean="0">
              <a:solidFill>
                <a:srgbClr val="C00000"/>
              </a:solidFill>
              <a:latin typeface="Baamini" pitchFamily="2" charset="0"/>
            </a:endParaRPr>
          </a:p>
          <a:p>
            <a:r>
              <a:rPr lang="en-US" sz="4000" dirty="0" smtClean="0">
                <a:solidFill>
                  <a:srgbClr val="C00000"/>
                </a:solidFill>
                <a:latin typeface="Baamini" pitchFamily="2" charset="0"/>
              </a:rPr>
              <a:t> </a:t>
            </a:r>
            <a:endParaRPr lang="en-US" sz="4000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4643438" y="2214554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3857620" y="2214554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à®¤à¯à®à®°à¯à®ªà¯à®à¯à®¯ à®ªà®à®®à¯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500438"/>
            <a:ext cx="350046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à®¤à¯à®à®°à¯à®ªà¯à®à¯à®¯ à®ªà®à®®à¯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500438"/>
            <a:ext cx="3714776" cy="335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4214818"/>
            <a:ext cx="5857916" cy="185738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Baamini" pitchFamily="2" charset="0"/>
              </a:rPr>
              <a:t>  </a:t>
            </a:r>
            <a:endParaRPr lang="en-US" sz="2400" b="1" dirty="0">
              <a:solidFill>
                <a:schemeClr val="tx1"/>
              </a:solidFill>
              <a:latin typeface="Bamini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91625" cy="17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428596" y="2643182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714489"/>
            <a:ext cx="9144000" cy="53553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Baamini" pitchFamily="2" charset="0"/>
              </a:rPr>
              <a:t>vl;Lj;njhif</a:t>
            </a:r>
            <a:r>
              <a:rPr lang="en-US" sz="2400" b="1" dirty="0" smtClean="0">
                <a:solidFill>
                  <a:srgbClr val="FF0000"/>
                </a:solidFill>
                <a:latin typeface="Bamini" pitchFamily="34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Bamini" pitchFamily="34" charset="0"/>
              </a:rPr>
            </a:b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Baamini" pitchFamily="2" charset="0"/>
              </a:rPr>
              <a:t>mfk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Baamini" pitchFamily="2" charset="0"/>
              </a:rPr>
              <a:t>gw;wpait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aamini" pitchFamily="2" charset="0"/>
              </a:rPr>
              <a:t>       </a:t>
            </a:r>
            <a:r>
              <a:rPr lang="en-US" sz="36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Gwk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; </a:t>
            </a:r>
            <a:r>
              <a:rPr lang="en-US" sz="36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gw;wpait</a:t>
            </a:r>
            <a:endParaRPr lang="en-US" sz="3600" b="1" dirty="0" smtClean="0">
              <a:solidFill>
                <a:schemeClr val="accent3">
                  <a:lumMod val="50000"/>
                </a:schemeClr>
              </a:solidFill>
              <a:latin typeface="Baamini" pitchFamily="2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 </a:t>
            </a:r>
            <a:r>
              <a:rPr lang="en-US" sz="2400" dirty="0" smtClean="0">
                <a:latin typeface="Baamini" pitchFamily="2" charset="0"/>
              </a:rPr>
              <a:t>        </a:t>
            </a: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1. </a:t>
            </a:r>
            <a:r>
              <a:rPr lang="en-US" sz="2400" b="1" dirty="0" err="1" smtClean="0">
                <a:solidFill>
                  <a:srgbClr val="7030A0"/>
                </a:solidFill>
                <a:latin typeface="Baamini" pitchFamily="2" charset="0"/>
              </a:rPr>
              <a:t>ew;wpiz</a:t>
            </a: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                  1. </a:t>
            </a:r>
            <a:r>
              <a:rPr lang="en-US" sz="2400" b="1" dirty="0" err="1" smtClean="0">
                <a:solidFill>
                  <a:srgbClr val="7030A0"/>
                </a:solidFill>
                <a:latin typeface="Baamini" pitchFamily="2" charset="0"/>
              </a:rPr>
              <a:t>GwehD</a:t>
            </a: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}W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         2. </a:t>
            </a:r>
            <a:r>
              <a:rPr lang="en-US" sz="2400" b="1" dirty="0" err="1" smtClean="0">
                <a:solidFill>
                  <a:srgbClr val="7030A0"/>
                </a:solidFill>
                <a:latin typeface="Baamini" pitchFamily="2" charset="0"/>
              </a:rPr>
              <a:t>FWe;njhif</a:t>
            </a: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               2. </a:t>
            </a:r>
            <a:r>
              <a:rPr lang="en-US" sz="2400" b="1" dirty="0" err="1" smtClean="0">
                <a:solidFill>
                  <a:srgbClr val="7030A0"/>
                </a:solidFill>
                <a:latin typeface="Baamini" pitchFamily="2" charset="0"/>
              </a:rPr>
              <a:t>gjpw;Wg;gj;J</a:t>
            </a:r>
            <a:endParaRPr lang="en-US" sz="2400" b="1" dirty="0" smtClean="0">
              <a:solidFill>
                <a:srgbClr val="7030A0"/>
              </a:solidFill>
              <a:latin typeface="Baamini" pitchFamily="2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         3. </a:t>
            </a:r>
            <a:r>
              <a:rPr lang="en-US" sz="2400" b="1" dirty="0" err="1" smtClean="0">
                <a:solidFill>
                  <a:srgbClr val="7030A0"/>
                </a:solidFill>
                <a:latin typeface="Baamini" pitchFamily="2" charset="0"/>
              </a:rPr>
              <a:t>Iq;FWE</a:t>
            </a: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}W       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         4. </a:t>
            </a:r>
            <a:r>
              <a:rPr lang="en-US" sz="2400" b="1" dirty="0" err="1" smtClean="0">
                <a:solidFill>
                  <a:srgbClr val="7030A0"/>
                </a:solidFill>
                <a:latin typeface="Baamini" pitchFamily="2" charset="0"/>
              </a:rPr>
              <a:t>mfehD</a:t>
            </a: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}W 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         5. </a:t>
            </a:r>
            <a:r>
              <a:rPr lang="en-US" sz="2400" b="1" dirty="0" err="1" smtClean="0">
                <a:solidFill>
                  <a:srgbClr val="7030A0"/>
                </a:solidFill>
                <a:latin typeface="Baamini" pitchFamily="2" charset="0"/>
              </a:rPr>
              <a:t>fypj;njhif</a:t>
            </a:r>
            <a:endParaRPr lang="en-US" sz="2400" b="1" dirty="0" smtClean="0">
              <a:solidFill>
                <a:srgbClr val="7030A0"/>
              </a:solidFill>
              <a:latin typeface="Baamini" pitchFamily="2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                 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Baamini" pitchFamily="2" charset="0"/>
              </a:rPr>
              <a:t>mfk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Baamini" pitchFamily="2" charset="0"/>
              </a:rPr>
              <a:t>Gwk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Baamini" pitchFamily="2" charset="0"/>
              </a:rPr>
              <a:t>gw;wpaJ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  <a:latin typeface="Baamini" pitchFamily="2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                       1. </a:t>
            </a:r>
            <a:r>
              <a:rPr lang="en-US" sz="2400" b="1" dirty="0" err="1" smtClean="0">
                <a:solidFill>
                  <a:srgbClr val="7030A0"/>
                </a:solidFill>
                <a:latin typeface="Baamini" pitchFamily="2" charset="0"/>
              </a:rPr>
              <a:t>ghpghly</a:t>
            </a:r>
            <a:r>
              <a:rPr lang="en-US" sz="2400" b="1" dirty="0" smtClean="0">
                <a:solidFill>
                  <a:srgbClr val="7030A0"/>
                </a:solidFill>
                <a:latin typeface="Baamini" pitchFamily="2" charset="0"/>
              </a:rPr>
              <a:t>;</a:t>
            </a:r>
            <a:endParaRPr lang="en-US" dirty="0" smtClean="0">
              <a:solidFill>
                <a:srgbClr val="0070C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Baamini" pitchFamily="2" charset="0"/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535782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Bamini" pitchFamily="34" charset="0"/>
              </a:rPr>
              <a:t>vl;Lj;njhif</a:t>
            </a:r>
            <a:r>
              <a:rPr lang="en-US" sz="4000" b="1" dirty="0" smtClean="0">
                <a:solidFill>
                  <a:srgbClr val="FF0000"/>
                </a:solidFill>
                <a:latin typeface="Bamini" pitchFamily="34" charset="0"/>
              </a:rPr>
              <a:t> - </a:t>
            </a:r>
            <a:r>
              <a:rPr lang="en-US" sz="4000" b="1" dirty="0" err="1" smtClean="0">
                <a:solidFill>
                  <a:srgbClr val="FF0000"/>
                </a:solidFill>
                <a:latin typeface="Bamini" pitchFamily="34" charset="0"/>
              </a:rPr>
              <a:t>GwehD</a:t>
            </a:r>
            <a:r>
              <a:rPr lang="en-US" sz="4000" b="1" dirty="0" smtClean="0">
                <a:solidFill>
                  <a:srgbClr val="FF0000"/>
                </a:solidFill>
                <a:latin typeface="Bamini" pitchFamily="34" charset="0"/>
              </a:rPr>
              <a:t>}W</a:t>
            </a:r>
            <a:endParaRPr lang="en-US" sz="4000" b="1" dirty="0" smtClean="0">
              <a:solidFill>
                <a:srgbClr val="00B050"/>
              </a:solidFill>
              <a:latin typeface="Bamin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7030A0"/>
                </a:solidFill>
                <a:latin typeface="Bamini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Bamini" pitchFamily="34" charset="0"/>
              </a:rPr>
              <a:t>Gwg;nghUs</a:t>
            </a:r>
            <a:r>
              <a:rPr lang="en-US" sz="2800" b="1" dirty="0" smtClean="0">
                <a:solidFill>
                  <a:srgbClr val="7030A0"/>
                </a:solidFill>
                <a:latin typeface="Bamini" pitchFamily="34" charset="0"/>
              </a:rPr>
              <a:t>; </a:t>
            </a:r>
            <a:r>
              <a:rPr lang="en-US" sz="2800" b="1" dirty="0" err="1" smtClean="0">
                <a:solidFill>
                  <a:srgbClr val="7030A0"/>
                </a:solidFill>
                <a:latin typeface="Bamini" pitchFamily="34" charset="0"/>
              </a:rPr>
              <a:t>gw;wpa</a:t>
            </a:r>
            <a:r>
              <a:rPr lang="en-US" sz="2800" b="1" dirty="0" smtClean="0">
                <a:solidFill>
                  <a:srgbClr val="7030A0"/>
                </a:solidFill>
                <a:latin typeface="Bamini" pitchFamily="34" charset="0"/>
              </a:rPr>
              <a:t> 400 </a:t>
            </a:r>
            <a:r>
              <a:rPr lang="en-US" sz="2800" b="1" dirty="0" err="1" smtClean="0">
                <a:solidFill>
                  <a:srgbClr val="7030A0"/>
                </a:solidFill>
                <a:latin typeface="Bamini" pitchFamily="34" charset="0"/>
              </a:rPr>
              <a:t>ghly;fs</a:t>
            </a:r>
            <a:r>
              <a:rPr lang="en-US" sz="2800" b="1" dirty="0" smtClean="0">
                <a:solidFill>
                  <a:srgbClr val="7030A0"/>
                </a:solidFill>
                <a:latin typeface="Bamini" pitchFamily="34" charset="0"/>
              </a:rPr>
              <a:t>; </a:t>
            </a:r>
            <a:r>
              <a:rPr lang="en-US" sz="2800" b="1" dirty="0" err="1" smtClean="0">
                <a:solidFill>
                  <a:srgbClr val="7030A0"/>
                </a:solidFill>
                <a:latin typeface="Bamini" pitchFamily="34" charset="0"/>
              </a:rPr>
              <a:t>cilaJ</a:t>
            </a:r>
            <a:endParaRPr lang="en-US" sz="2800" b="1" dirty="0" smtClean="0">
              <a:solidFill>
                <a:srgbClr val="7030A0"/>
              </a:solidFill>
              <a:latin typeface="Bamin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Bamini" pitchFamily="34" charset="0"/>
              </a:rPr>
              <a:t>toq;fg;ngWk</a:t>
            </a:r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;; </a:t>
            </a:r>
            <a:r>
              <a:rPr lang="en-US" sz="2800" b="1" dirty="0" err="1" smtClean="0">
                <a:solidFill>
                  <a:srgbClr val="0070C0"/>
                </a:solidFill>
                <a:latin typeface="Bamini" pitchFamily="34" charset="0"/>
              </a:rPr>
              <a:t>ngah;fs</a:t>
            </a:r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;</a:t>
            </a:r>
            <a:r>
              <a:rPr lang="en-US" sz="2800" b="1" dirty="0" smtClean="0">
                <a:solidFill>
                  <a:srgbClr val="7030A0"/>
                </a:solidFill>
                <a:latin typeface="Bamini" pitchFamily="34" charset="0"/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1. </a:t>
            </a:r>
            <a:r>
              <a:rPr lang="en-US" sz="2800" b="1" dirty="0" err="1" smtClean="0">
                <a:solidFill>
                  <a:srgbClr val="0070C0"/>
                </a:solidFill>
                <a:latin typeface="Bamini" pitchFamily="34" charset="0"/>
              </a:rPr>
              <a:t>Gwg;ghl;L</a:t>
            </a:r>
            <a:endParaRPr lang="en-US" sz="2800" b="1" dirty="0" smtClean="0">
              <a:solidFill>
                <a:srgbClr val="0070C0"/>
              </a:solidFill>
              <a:latin typeface="Bamini" pitchFamily="34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                 2. </a:t>
            </a:r>
            <a:r>
              <a:rPr lang="en-US" sz="2800" b="1" dirty="0" err="1" smtClean="0">
                <a:solidFill>
                  <a:srgbClr val="0070C0"/>
                </a:solidFill>
                <a:latin typeface="Bamini" pitchFamily="34" charset="0"/>
              </a:rPr>
              <a:t>Gwk</a:t>
            </a:r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;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                        3. </a:t>
            </a:r>
            <a:r>
              <a:rPr lang="en-US" sz="2800" b="1" dirty="0" err="1" smtClean="0">
                <a:solidFill>
                  <a:srgbClr val="0070C0"/>
                </a:solidFill>
                <a:latin typeface="Bamini" pitchFamily="34" charset="0"/>
              </a:rPr>
              <a:t>Gwk;G</a:t>
            </a:r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Bamini" pitchFamily="34" charset="0"/>
              </a:rPr>
              <a:t>ehD</a:t>
            </a:r>
            <a:r>
              <a:rPr lang="en-US" sz="2800" b="1" dirty="0" smtClean="0">
                <a:solidFill>
                  <a:srgbClr val="0070C0"/>
                </a:solidFill>
                <a:latin typeface="Bamini" pitchFamily="34" charset="0"/>
              </a:rPr>
              <a:t>}W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7030A0"/>
                </a:solidFill>
                <a:latin typeface="Bamini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rpwg;G</a:t>
            </a:r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 :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goe;jkpo</a:t>
            </a:r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;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kf;fspd</a:t>
            </a:r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;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tho;tpay</a:t>
            </a:r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;&gt; 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       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kd;dhpd</a:t>
            </a:r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;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tPuk</a:t>
            </a:r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;&gt;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nfhil</a:t>
            </a:r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gw;wp</a:t>
            </a:r>
            <a:endParaRPr lang="en-US" sz="2800" b="1" dirty="0" smtClean="0">
              <a:solidFill>
                <a:srgbClr val="C00000"/>
              </a:solidFill>
              <a:latin typeface="Bamini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Bamini" pitchFamily="34" charset="0"/>
              </a:rPr>
              <a:t>        </a:t>
            </a:r>
            <a:r>
              <a:rPr lang="en-US" sz="2800" b="1" dirty="0" err="1" smtClean="0">
                <a:solidFill>
                  <a:srgbClr val="C00000"/>
                </a:solidFill>
                <a:latin typeface="Bamini" pitchFamily="34" charset="0"/>
              </a:rPr>
              <a:t>vLj;Jiuj;jy</a:t>
            </a:r>
            <a:r>
              <a:rPr lang="en-US" sz="2800" b="1" dirty="0" smtClean="0">
                <a:solidFill>
                  <a:srgbClr val="C00000"/>
                </a:solidFill>
                <a:latin typeface="Bamini" pitchFamily="34" charset="0"/>
              </a:rPr>
              <a:t>;</a:t>
            </a:r>
            <a:r>
              <a:rPr lang="en-US" sz="2800" b="1" dirty="0" smtClean="0">
                <a:solidFill>
                  <a:srgbClr val="C00000"/>
                </a:solidFill>
                <a:latin typeface="Baamini" pitchFamily="2" charset="0"/>
              </a:rPr>
              <a:t>  </a:t>
            </a:r>
            <a:endParaRPr lang="en-US" sz="2800" b="1" dirty="0">
              <a:solidFill>
                <a:srgbClr val="C00000"/>
              </a:solidFill>
              <a:latin typeface="Bamini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91625" cy="150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4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00372"/>
            <a:ext cx="7215238" cy="3857628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rgbClr val="00B050"/>
              </a:solidFill>
              <a:latin typeface="Baamini" pitchFamily="2" charset="0"/>
            </a:endParaRPr>
          </a:p>
          <a:p>
            <a:endParaRPr lang="en-US" sz="3600" b="1" dirty="0" smtClean="0">
              <a:solidFill>
                <a:srgbClr val="00B050"/>
              </a:solidFill>
              <a:latin typeface="Baamini" pitchFamily="2" charset="0"/>
            </a:endParaRPr>
          </a:p>
          <a:p>
            <a:r>
              <a:rPr lang="en-US" sz="3600" b="1" dirty="0" smtClean="0">
                <a:solidFill>
                  <a:srgbClr val="00B050"/>
                </a:solidFill>
                <a:latin typeface="Baamini" pitchFamily="2" charset="0"/>
              </a:rPr>
              <a:t>  </a:t>
            </a:r>
            <a:endParaRPr lang="en-US" sz="2400" b="1" dirty="0">
              <a:solidFill>
                <a:schemeClr val="tx1"/>
              </a:solidFill>
              <a:latin typeface="Bamini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91625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500034" y="2428868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714489"/>
            <a:ext cx="9144000" cy="609397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amini" pitchFamily="34" charset="0"/>
              </a:rPr>
              <a:t>  </a:t>
            </a:r>
            <a:r>
              <a:rPr lang="en-US" sz="2000" dirty="0" smtClean="0">
                <a:solidFill>
                  <a:srgbClr val="92D050"/>
                </a:solidFill>
                <a:latin typeface="Bamini" pitchFamily="34" charset="0"/>
              </a:rPr>
              <a:t>‘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ahJ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%Nu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ahtUq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Nfsph</a:t>
            </a:r>
            <a:r>
              <a:rPr lang="en-US" sz="2000" dirty="0" smtClean="0">
                <a:solidFill>
                  <a:srgbClr val="92D050"/>
                </a:solidFill>
                <a:latin typeface="Bamini" pitchFamily="34" charset="0"/>
              </a:rPr>
              <a:t>;</a:t>
            </a:r>
            <a:endParaRPr lang="en-US" sz="2000" i="1" dirty="0" smtClean="0">
              <a:solidFill>
                <a:srgbClr val="92D050"/>
              </a:solidFill>
              <a:latin typeface="Bamini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jPJ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ed;Wk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gpwh;ju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thuh</a:t>
            </a:r>
            <a:endParaRPr lang="en-US" sz="2000" b="1" dirty="0" smtClean="0">
              <a:solidFill>
                <a:srgbClr val="92D050"/>
              </a:solidFill>
              <a:latin typeface="Bamini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NehjYe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jzpjY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ktw;Nwh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ud;d</a:t>
            </a:r>
            <a:endParaRPr lang="en-US" sz="2000" b="1" dirty="0" smtClean="0">
              <a:solidFill>
                <a:srgbClr val="92D050"/>
              </a:solidFill>
              <a:latin typeface="Bamini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rhjYk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GJt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jd;Nw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tho;jy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,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dpnjd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kfpo;e;jd;W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kpyNk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Kdptpd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,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d;dh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njd;wY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kpyNk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kpd;ndhL</a:t>
            </a:r>
            <a:endParaRPr lang="en-US" sz="2000" b="1" dirty="0" smtClean="0">
              <a:solidFill>
                <a:srgbClr val="92D050"/>
              </a:solidFill>
              <a:latin typeface="Bamini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thde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jz;Lsp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jiy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,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ahdhJ</a:t>
            </a:r>
            <a:endParaRPr lang="en-US" sz="2000" b="1" dirty="0" smtClean="0">
              <a:solidFill>
                <a:srgbClr val="92D050"/>
              </a:solidFill>
              <a:latin typeface="Bamini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fy;nghU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jpuq;F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ky;yw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Ngh;ahw;W</a:t>
            </a:r>
            <a:endParaRPr lang="en-US" sz="2000" b="1" dirty="0" smtClean="0">
              <a:solidFill>
                <a:srgbClr val="92D050"/>
              </a:solidFill>
              <a:latin typeface="Bamini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ePh;topg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g^ck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GizNgh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yhUaph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Kiwtopg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g^c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nkd;gJ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jpwNthh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fhl;rpapw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nwspe;jd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khfypd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khl;rpapw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;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nghpNahiu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tpaj;jY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kpyNk</a:t>
            </a:r>
            <a:endParaRPr lang="en-US" sz="2000" b="1" dirty="0" smtClean="0">
              <a:solidFill>
                <a:srgbClr val="92D050"/>
              </a:solidFill>
              <a:latin typeface="Bamini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rpwpNahiu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apfo;j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yjdpD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Bamini" pitchFamily="34" charset="0"/>
              </a:rPr>
              <a:t>kpyNk</a:t>
            </a:r>
            <a:r>
              <a:rPr lang="en-US" sz="2000" b="1" dirty="0" smtClean="0">
                <a:solidFill>
                  <a:srgbClr val="92D050"/>
                </a:solidFill>
                <a:latin typeface="Bamini" pitchFamily="34" charset="0"/>
              </a:rPr>
              <a:t>”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Bamini" pitchFamily="34" charset="0"/>
              </a:rPr>
              <a:t>  </a:t>
            </a:r>
            <a:endParaRPr lang="en-US" b="1" dirty="0" smtClean="0">
              <a:solidFill>
                <a:srgbClr val="00B050"/>
              </a:solidFill>
              <a:latin typeface="Bamini" pitchFamily="34" charset="0"/>
            </a:endParaRPr>
          </a:p>
        </p:txBody>
      </p:sp>
      <p:sp>
        <p:nvSpPr>
          <p:cNvPr id="4098" name="AutoShape 2" descr="unity of world à®à¯à®à®¾à®© à®ªà® à®®à¯à®à®¿à®µà¯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unity of world à®à¯à®à®¾à®© à®ªà® à®®à¯à®à®¿à®µà¯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unity of world à®à¯à®à®¾à®© à®ªà® à®®à¯à®à®¿à®µà¯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4" name="AutoShape 8" descr="unity of world à®à¯à®à®¾à®© à®ªà® à®®à¯à®à®¿à®µà¯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unity of world à®à¯à®à®¾à®© à®ªà® à®®à¯à®à®¿à®µà¯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857364"/>
            <a:ext cx="3357586" cy="2602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unity of humanity à®à¯à®à®¾à®© à®ªà® à®®à¯à®à®¿à®µà¯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572008"/>
            <a:ext cx="328614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91625" cy="17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0" y="1500174"/>
            <a:ext cx="9144000" cy="56323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jpiz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: 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nghJtpay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jpiz</a:t>
            </a:r>
            <a:endParaRPr lang="en-US" sz="3200" b="1" dirty="0" smtClean="0">
              <a:solidFill>
                <a:schemeClr val="accent3">
                  <a:lumMod val="50000"/>
                </a:schemeClr>
              </a:solidFill>
              <a:latin typeface="Baamini" pitchFamily="2" charset="0"/>
            </a:endParaRP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      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gpw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 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jpizfspy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; $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whJ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 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tplg;gl;l</a:t>
            </a:r>
            <a:endParaRPr lang="en-US" sz="3200" b="1" dirty="0" smtClean="0">
              <a:solidFill>
                <a:schemeClr val="accent3">
                  <a:lumMod val="50000"/>
                </a:schemeClr>
              </a:solidFill>
              <a:latin typeface="Baamini" pitchFamily="2" charset="0"/>
            </a:endParaRP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      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nghJthd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 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fUj;Jfisf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; $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WtJ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Baamini" pitchFamily="2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CC00CC"/>
                </a:solidFill>
                <a:latin typeface="Baamini" pitchFamily="2" charset="0"/>
              </a:rPr>
              <a:t>Jiw</a:t>
            </a:r>
            <a:r>
              <a:rPr lang="en-US" sz="3200" b="1" dirty="0" smtClean="0">
                <a:solidFill>
                  <a:srgbClr val="CC00CC"/>
                </a:solidFill>
                <a:latin typeface="Baamini" pitchFamily="2" charset="0"/>
              </a:rPr>
              <a:t>:  </a:t>
            </a:r>
            <a:r>
              <a:rPr lang="en-US" sz="3200" b="1" dirty="0" err="1" smtClean="0">
                <a:solidFill>
                  <a:srgbClr val="CC00CC"/>
                </a:solidFill>
                <a:latin typeface="Baamini" pitchFamily="2" charset="0"/>
              </a:rPr>
              <a:t>nghUz;nkhopf;fhQ;rp</a:t>
            </a:r>
            <a:endParaRPr lang="en-US" sz="3200" b="1" dirty="0" smtClean="0">
              <a:solidFill>
                <a:srgbClr val="CC00CC"/>
              </a:solidFill>
              <a:latin typeface="Baamini" pitchFamily="2" charset="0"/>
            </a:endParaRPr>
          </a:p>
          <a:p>
            <a:r>
              <a:rPr lang="en-US" sz="3200" b="1" dirty="0" smtClean="0">
                <a:solidFill>
                  <a:srgbClr val="CC00CC"/>
                </a:solidFill>
                <a:latin typeface="Baamini" pitchFamily="2" charset="0"/>
              </a:rPr>
              <a:t>      </a:t>
            </a:r>
            <a:r>
              <a:rPr lang="en-US" sz="3200" b="1" dirty="0" err="1" smtClean="0">
                <a:solidFill>
                  <a:srgbClr val="CC00CC"/>
                </a:solidFill>
                <a:latin typeface="Baamini" pitchFamily="2" charset="0"/>
              </a:rPr>
              <a:t>tho;tpd</a:t>
            </a:r>
            <a:r>
              <a:rPr lang="en-US" sz="3200" b="1" dirty="0" smtClean="0">
                <a:solidFill>
                  <a:srgbClr val="CC00CC"/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rgbClr val="CC00CC"/>
                </a:solidFill>
                <a:latin typeface="Baamini" pitchFamily="2" charset="0"/>
              </a:rPr>
              <a:t>epiyahikia</a:t>
            </a:r>
            <a:endParaRPr lang="en-US" sz="3200" b="1" dirty="0" smtClean="0">
              <a:solidFill>
                <a:srgbClr val="CC00CC"/>
              </a:solidFill>
              <a:latin typeface="Baamini" pitchFamily="2" charset="0"/>
            </a:endParaRPr>
          </a:p>
          <a:p>
            <a:r>
              <a:rPr lang="en-US" sz="3200" b="1" dirty="0" smtClean="0">
                <a:solidFill>
                  <a:srgbClr val="CC00CC"/>
                </a:solidFill>
                <a:latin typeface="Baamini" pitchFamily="2" charset="0"/>
              </a:rPr>
              <a:t>      </a:t>
            </a:r>
            <a:r>
              <a:rPr lang="en-US" sz="3200" b="1" dirty="0" err="1" smtClean="0">
                <a:solidFill>
                  <a:srgbClr val="CC00CC"/>
                </a:solidFill>
                <a:latin typeface="Baamini" pitchFamily="2" charset="0"/>
              </a:rPr>
              <a:t>typAWj;JtJ</a:t>
            </a:r>
            <a:r>
              <a:rPr lang="en-US" sz="3200" b="1" dirty="0" smtClean="0">
                <a:solidFill>
                  <a:srgbClr val="CC00CC"/>
                </a:solidFill>
                <a:latin typeface="Baamini" pitchFamily="2" charset="0"/>
              </a:rPr>
              <a:t>. </a:t>
            </a:r>
          </a:p>
          <a:p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Mrphpah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;: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fzpad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G+q;Fd;wd</a:t>
            </a:r>
            <a:r>
              <a:rPr lang="en-US" sz="3200" dirty="0" smtClean="0">
                <a:solidFill>
                  <a:srgbClr val="C00000"/>
                </a:solidFill>
                <a:latin typeface="Baamini" pitchFamily="2" charset="0"/>
              </a:rPr>
              <a:t>;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         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g+q;Fd;wk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 (Ch;)</a:t>
            </a:r>
          </a:p>
          <a:p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md;W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 -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g+q;Fd;wk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    ,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d;W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 - ,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uhkehjGu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    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khtl;lk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;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kfpghyd;gl;b</a:t>
            </a:r>
            <a:r>
              <a:rPr lang="en-US" sz="3200" b="1" dirty="0" smtClean="0">
                <a:solidFill>
                  <a:srgbClr val="C00000"/>
                </a:solidFill>
                <a:latin typeface="Baamini" pitchFamily="2" charset="0"/>
              </a:rPr>
              <a:t>&gt; </a:t>
            </a:r>
            <a:r>
              <a:rPr lang="en-US" sz="3200" b="1" dirty="0" err="1" smtClean="0">
                <a:solidFill>
                  <a:srgbClr val="C00000"/>
                </a:solidFill>
                <a:latin typeface="Baamini" pitchFamily="2" charset="0"/>
              </a:rPr>
              <a:t>Flfkiy</a:t>
            </a:r>
            <a:endParaRPr lang="en-US" sz="4000" dirty="0">
              <a:solidFill>
                <a:srgbClr val="C00000"/>
              </a:solidFill>
            </a:endParaRPr>
          </a:p>
        </p:txBody>
      </p:sp>
      <p:pic>
        <p:nvPicPr>
          <p:cNvPr id="16" name="Picture 15" descr="kaniyan poongundran tamil à®à¯à®à®¾à®© à®ªà® à®®à¯à®à®¿à®µà¯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3000372"/>
            <a:ext cx="2307593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625" cy="17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7772400" cy="1214446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endParaRPr lang="en-US" sz="8000" b="1" dirty="0">
              <a:latin typeface="Bamin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43050"/>
            <a:ext cx="9144000" cy="532453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ghlypd; nghUs;;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 vkf;F vy;yh CUk; nrhe;j Ch; 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 vy;yhUk</a:t>
            </a:r>
            <a:r>
              <a:rPr lang="en-US" sz="3200" b="1" dirty="0" smtClean="0">
                <a:solidFill>
                  <a:srgbClr val="7030A0"/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rgbClr val="7030A0"/>
                </a:solidFill>
                <a:latin typeface="Baamini" pitchFamily="2" charset="0"/>
              </a:rPr>
              <a:t>vk</a:t>
            </a:r>
            <a:r>
              <a:rPr lang="en-US" sz="3200" b="1" dirty="0" smtClean="0">
                <a:solidFill>
                  <a:srgbClr val="7030A0"/>
                </a:solidFill>
                <a:latin typeface="Baamini" pitchFamily="2" charset="0"/>
              </a:rPr>
              <a:t>; </a:t>
            </a:r>
            <a:r>
              <a:rPr lang="en-US" sz="3200" b="1" dirty="0" err="1" smtClean="0">
                <a:solidFill>
                  <a:srgbClr val="7030A0"/>
                </a:solidFill>
                <a:latin typeface="Baamini" pitchFamily="2" charset="0"/>
              </a:rPr>
              <a:t>Rw;wj;jhh</a:t>
            </a:r>
            <a:r>
              <a:rPr lang="en-US" sz="3200" b="1" dirty="0" smtClean="0">
                <a:solidFill>
                  <a:srgbClr val="7030A0"/>
                </a:solidFill>
                <a:latin typeface="Baamini" pitchFamily="2" charset="0"/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 ,d;gk;&gt; Jd;gk; gpwh</a:t>
            </a:r>
            <a:r>
              <a:rPr lang="en-US" sz="3200" b="1" dirty="0" smtClean="0">
                <a:solidFill>
                  <a:srgbClr val="7030A0"/>
                </a:solidFill>
                <a:latin typeface="Baamini" pitchFamily="2" charset="0"/>
              </a:rPr>
              <a:t>; </a:t>
            </a:r>
            <a:r>
              <a:rPr lang="en-US" sz="3200" b="1" err="1" smtClean="0">
                <a:solidFill>
                  <a:srgbClr val="7030A0"/>
                </a:solidFill>
                <a:latin typeface="Baamini" pitchFamily="2" charset="0"/>
              </a:rPr>
              <a:t>ju</a:t>
            </a:r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 tuhJ jk;khy; tUtd</a:t>
            </a:r>
            <a:endParaRPr lang="en-US" sz="3200" b="1" dirty="0" smtClean="0">
              <a:solidFill>
                <a:srgbClr val="7030A0"/>
              </a:solidFill>
              <a:latin typeface="Baamini" pitchFamily="2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 ePh;topNa njg;gKk;; Co;topNa capUk; nry;Yk;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 ed;ikiag; ghuhl;lYk;&gt; jPikia ntWj;jYk;</a:t>
            </a:r>
          </a:p>
          <a:p>
            <a:pPr algn="just"/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  ,yh; 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b="1" smtClean="0">
                <a:solidFill>
                  <a:srgbClr val="7030A0"/>
                </a:solidFill>
                <a:latin typeface="Baamini" pitchFamily="2" charset="0"/>
              </a:rPr>
              <a:t> nka;awpe;Njhh; fz;l cz;ik newp</a:t>
            </a:r>
          </a:p>
          <a:p>
            <a:pPr algn="just">
              <a:buFont typeface="Arial" pitchFamily="34" charset="0"/>
              <a:buChar char="•"/>
            </a:pPr>
            <a:endParaRPr lang="en-U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91625" cy="1571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7772400" cy="1214446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r>
              <a:rPr lang="en-US" sz="8000" b="1" dirty="0" smtClean="0">
                <a:latin typeface="Bamini" pitchFamily="34" charset="0"/>
              </a:rPr>
              <a:t/>
            </a:r>
            <a:br>
              <a:rPr lang="en-US" sz="8000" b="1" dirty="0" smtClean="0">
                <a:latin typeface="Bamini" pitchFamily="34" charset="0"/>
              </a:rPr>
            </a:br>
            <a:endParaRPr lang="en-US" sz="8000" b="1" dirty="0">
              <a:latin typeface="Bamin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25689"/>
            <a:ext cx="9144000" cy="56323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Baamini" pitchFamily="2" charset="0"/>
              </a:rPr>
              <a:t>vf;fhyj;jpw;Fk</a:t>
            </a:r>
            <a:r>
              <a:rPr lang="en-US" sz="4000" b="1" dirty="0" smtClean="0">
                <a:solidFill>
                  <a:srgbClr val="002060"/>
                </a:solidFill>
                <a:latin typeface="Baamini" pitchFamily="2" charset="0"/>
              </a:rPr>
              <a:t>; </a:t>
            </a:r>
            <a:r>
              <a:rPr lang="en-US" sz="4000" b="1" dirty="0" err="1" smtClean="0">
                <a:solidFill>
                  <a:srgbClr val="002060"/>
                </a:solidFill>
                <a:latin typeface="Baamini" pitchFamily="2" charset="0"/>
              </a:rPr>
              <a:t>chpa</a:t>
            </a:r>
            <a:r>
              <a:rPr lang="en-US" sz="4000" b="1" dirty="0" smtClean="0">
                <a:solidFill>
                  <a:srgbClr val="002060"/>
                </a:solidFill>
                <a:latin typeface="Baamini" pitchFamily="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Baamini" pitchFamily="2" charset="0"/>
              </a:rPr>
              <a:t>fUj;Jf;fs</a:t>
            </a:r>
            <a:r>
              <a:rPr lang="en-US" sz="4000" b="1" dirty="0" smtClean="0">
                <a:solidFill>
                  <a:srgbClr val="7030A0"/>
                </a:solidFill>
                <a:latin typeface="Baamini" pitchFamily="2" charset="0"/>
              </a:rPr>
              <a:t>; </a:t>
            </a:r>
          </a:p>
          <a:p>
            <a:pPr algn="ctr"/>
            <a:endParaRPr lang="en-US" sz="4000" b="1" dirty="0" smtClean="0">
              <a:solidFill>
                <a:srgbClr val="16218A"/>
              </a:solidFill>
              <a:latin typeface="Bamin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jdpkdpj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mikjp</a:t>
            </a:r>
            <a:endParaRPr lang="en-US" sz="4000" b="1" dirty="0" smtClean="0">
              <a:solidFill>
                <a:srgbClr val="C00000"/>
              </a:solidFill>
              <a:latin typeface="Bamin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gpwiuf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;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Fw;wk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; $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whik</a:t>
            </a:r>
            <a:endParaRPr lang="en-US" sz="4000" b="1" dirty="0" smtClean="0">
              <a:solidFill>
                <a:srgbClr val="C00000"/>
              </a:solidFill>
              <a:latin typeface="Bamin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rkNehf;F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rpe;jid</a:t>
            </a:r>
            <a:endParaRPr lang="en-US" sz="4000" b="1" dirty="0" smtClean="0">
              <a:solidFill>
                <a:srgbClr val="C00000"/>
              </a:solidFill>
              <a:latin typeface="Bamin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kdpjNeak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xUikg;ghl;Lzh;T</a:t>
            </a:r>
            <a:endParaRPr lang="en-US" sz="4000" b="1" dirty="0" smtClean="0">
              <a:solidFill>
                <a:srgbClr val="C00000"/>
              </a:solidFill>
              <a:latin typeface="Bamin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cyfj;jhh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;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Vw;Fk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;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cd;dj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Bamini" pitchFamily="34" charset="0"/>
              </a:rPr>
              <a:t>newpfs</a:t>
            </a:r>
            <a:r>
              <a:rPr lang="en-US" sz="4000" b="1" dirty="0" smtClean="0">
                <a:solidFill>
                  <a:srgbClr val="C00000"/>
                </a:solidFill>
                <a:latin typeface="Bamini" pitchFamily="34" charset="0"/>
              </a:rPr>
              <a:t>;</a:t>
            </a:r>
            <a:endParaRPr lang="en-US" sz="4000" dirty="0" smtClean="0">
              <a:solidFill>
                <a:srgbClr val="C00000"/>
              </a:solidFill>
              <a:latin typeface="Bamini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Bamin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9</a:t>
            </a:fld>
            <a:endParaRPr lang="en-IN"/>
          </a:p>
        </p:txBody>
      </p:sp>
      <p:pic>
        <p:nvPicPr>
          <p:cNvPr id="6" name="Content Placeholder 5" descr="à®¤à¯à®à®°à¯à®ªà¯à®à¯à®¯ à®ªà®à®®à¯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28802"/>
            <a:ext cx="7500990" cy="428628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046500" y="714356"/>
            <a:ext cx="5050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mini" pitchFamily="34" charset="0"/>
              </a:rPr>
              <a:t>ed;wp</a:t>
            </a:r>
            <a:endParaRPr lang="en-US" sz="80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min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346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  </vt:lpstr>
      <vt:lpstr>Slide 2</vt:lpstr>
      <vt:lpstr>Slide 3</vt:lpstr>
      <vt:lpstr>Slide 4</vt:lpstr>
      <vt:lpstr>Slide 5</vt:lpstr>
      <vt:lpstr>Slide 6</vt:lpstr>
      <vt:lpstr>        </vt:lpstr>
      <vt:lpstr>       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ROBOTS  an Application of AI</dc:title>
  <dc:creator>admin</dc:creator>
  <cp:lastModifiedBy>User</cp:lastModifiedBy>
  <cp:revision>162</cp:revision>
  <dcterms:created xsi:type="dcterms:W3CDTF">2018-05-08T15:19:43Z</dcterms:created>
  <dcterms:modified xsi:type="dcterms:W3CDTF">2019-04-12T07:32:38Z</dcterms:modified>
</cp:coreProperties>
</file>