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5" r:id="rId3"/>
    <p:sldId id="272" r:id="rId4"/>
    <p:sldId id="273" r:id="rId5"/>
    <p:sldId id="260" r:id="rId6"/>
    <p:sldId id="261" r:id="rId7"/>
    <p:sldId id="262" r:id="rId8"/>
    <p:sldId id="263" r:id="rId9"/>
    <p:sldId id="264" r:id="rId10"/>
    <p:sldId id="265" r:id="rId11"/>
    <p:sldId id="266" r:id="rId12"/>
    <p:sldId id="267" r:id="rId13"/>
    <p:sldId id="268" r:id="rId14"/>
    <p:sldId id="269"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40B622-2953-42AB-BDBE-17CAC35E0152}" type="datetimeFigureOut">
              <a:rPr lang="en-US" smtClean="0"/>
              <a:pPr/>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0B622-2953-42AB-BDBE-17CAC35E0152}" type="datetimeFigureOut">
              <a:rPr lang="en-US" smtClean="0"/>
              <a:pPr/>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0B622-2953-42AB-BDBE-17CAC35E0152}" type="datetimeFigureOut">
              <a:rPr lang="en-US" smtClean="0"/>
              <a:pPr/>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0B622-2953-42AB-BDBE-17CAC35E0152}" type="datetimeFigureOut">
              <a:rPr lang="en-US" smtClean="0"/>
              <a:pPr/>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40B622-2953-42AB-BDBE-17CAC35E0152}" type="datetimeFigureOut">
              <a:rPr lang="en-US" smtClean="0"/>
              <a:pPr/>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40B622-2953-42AB-BDBE-17CAC35E0152}" type="datetimeFigureOut">
              <a:rPr lang="en-US" smtClean="0"/>
              <a:pPr/>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40B622-2953-42AB-BDBE-17CAC35E0152}" type="datetimeFigureOut">
              <a:rPr lang="en-US" smtClean="0"/>
              <a:pPr/>
              <a:t>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40B622-2953-42AB-BDBE-17CAC35E0152}" type="datetimeFigureOut">
              <a:rPr lang="en-US" smtClean="0"/>
              <a:pPr/>
              <a:t>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0B622-2953-42AB-BDBE-17CAC35E0152}" type="datetimeFigureOut">
              <a:rPr lang="en-US" smtClean="0"/>
              <a:pPr/>
              <a:t>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0B622-2953-42AB-BDBE-17CAC35E0152}" type="datetimeFigureOut">
              <a:rPr lang="en-US" smtClean="0"/>
              <a:pPr/>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0B622-2953-42AB-BDBE-17CAC35E0152}" type="datetimeFigureOut">
              <a:rPr lang="en-US" smtClean="0"/>
              <a:pPr/>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10CCB-EEE5-48B2-AE22-045E1DC5DD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0B622-2953-42AB-BDBE-17CAC35E0152}" type="datetimeFigureOut">
              <a:rPr lang="en-US" smtClean="0"/>
              <a:pPr/>
              <a:t>2/11/2019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C10CCB-EEE5-48B2-AE22-045E1DC5DD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err="1" smtClean="0"/>
              <a:t>Bhajana</a:t>
            </a:r>
            <a:r>
              <a:rPr lang="en-US" dirty="0" smtClean="0"/>
              <a:t> </a:t>
            </a:r>
            <a:r>
              <a:rPr lang="en-US" dirty="0" err="1" smtClean="0"/>
              <a:t>Paddhati</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endParaRPr lang="en-US" sz="2400" b="1" dirty="0" smtClean="0"/>
          </a:p>
          <a:p>
            <a:endParaRPr lang="en-US" sz="2400" b="1" dirty="0" smtClean="0"/>
          </a:p>
          <a:p>
            <a:pPr lvl="1" algn="ctr">
              <a:buNone/>
            </a:pPr>
            <a:r>
              <a:rPr lang="en-US" b="1" dirty="0" smtClean="0"/>
              <a:t>DR.S.MYTHILI</a:t>
            </a:r>
          </a:p>
          <a:p>
            <a:pPr lvl="1" algn="ctr">
              <a:buNone/>
            </a:pPr>
            <a:r>
              <a:rPr lang="en-US" b="1" dirty="0" smtClean="0"/>
              <a:t>ASSOCIATE PROFESSOR &amp; HEAD</a:t>
            </a:r>
          </a:p>
          <a:p>
            <a:pPr lvl="1" algn="ctr">
              <a:buNone/>
            </a:pPr>
            <a:r>
              <a:rPr lang="en-US" b="1" dirty="0" smtClean="0"/>
              <a:t>DEPARTMENT OF MUSIC</a:t>
            </a:r>
          </a:p>
          <a:p>
            <a:pPr lvl="1" algn="ctr">
              <a:buNone/>
            </a:pPr>
            <a:r>
              <a:rPr lang="en-US" b="1" dirty="0" smtClean="0"/>
              <a:t>SEETHALAKSHMI RAMASWAMI COLLEGE</a:t>
            </a:r>
          </a:p>
          <a:p>
            <a:pPr lvl="1" algn="ctr">
              <a:buNone/>
            </a:pPr>
            <a:r>
              <a:rPr lang="en-US" b="1" dirty="0" smtClean="0"/>
              <a:t>TRICHY</a:t>
            </a:r>
          </a:p>
        </p:txBody>
      </p:sp>
      <p:pic>
        <p:nvPicPr>
          <p:cNvPr id="6" name="Picture 2"/>
          <p:cNvPicPr>
            <a:picLocks noChangeAspect="1" noChangeArrowheads="1"/>
          </p:cNvPicPr>
          <p:nvPr/>
        </p:nvPicPr>
        <p:blipFill>
          <a:blip r:embed="rId2"/>
          <a:srcRect/>
          <a:stretch>
            <a:fillRect/>
          </a:stretch>
        </p:blipFill>
        <p:spPr bwMode="auto">
          <a:xfrm>
            <a:off x="0" y="0"/>
            <a:ext cx="9143999" cy="1524000"/>
          </a:xfrm>
          <a:prstGeom prst="rect">
            <a:avLst/>
          </a:prstGeom>
          <a:noFill/>
          <a:ln w="9525">
            <a:noFill/>
            <a:miter lim="800000"/>
            <a:headEnd/>
            <a:tailEnd/>
          </a:ln>
          <a:effectLst/>
        </p:spPr>
      </p:pic>
      <p:sp>
        <p:nvSpPr>
          <p:cNvPr id="7" name="Rectangle 6"/>
          <p:cNvSpPr/>
          <p:nvPr/>
        </p:nvSpPr>
        <p:spPr>
          <a:xfrm>
            <a:off x="3352800" y="1600200"/>
            <a:ext cx="2140330" cy="369332"/>
          </a:xfrm>
          <a:prstGeom prst="rect">
            <a:avLst/>
          </a:prstGeom>
        </p:spPr>
        <p:txBody>
          <a:bodyPr wrap="none">
            <a:spAutoFit/>
          </a:bodyPr>
          <a:lstStyle/>
          <a:p>
            <a:r>
              <a:rPr lang="en-US" b="1" dirty="0" smtClean="0">
                <a:solidFill>
                  <a:srgbClr val="00B050"/>
                </a:solidFill>
                <a:latin typeface="Times New Roman" pitchFamily="18" charset="0"/>
                <a:cs typeface="Times New Roman" pitchFamily="18" charset="0"/>
              </a:rPr>
              <a:t>My SRC, My Pride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Dyanakirtanas</a:t>
            </a:r>
            <a:endParaRPr lang="en-US" dirty="0"/>
          </a:p>
        </p:txBody>
      </p:sp>
      <p:sp>
        <p:nvSpPr>
          <p:cNvPr id="3" name="Content Placeholder 2"/>
          <p:cNvSpPr>
            <a:spLocks noGrp="1"/>
          </p:cNvSpPr>
          <p:nvPr>
            <p:ph idx="1"/>
          </p:nvPr>
        </p:nvSpPr>
        <p:spPr/>
        <p:txBody>
          <a:bodyPr>
            <a:normAutofit fontScale="77500" lnSpcReduction="20000"/>
          </a:bodyPr>
          <a:lstStyle/>
          <a:p>
            <a:r>
              <a:rPr lang="en-US" dirty="0"/>
              <a:t>Now comes the turn of </a:t>
            </a:r>
            <a:r>
              <a:rPr lang="en-US" dirty="0" err="1"/>
              <a:t>Dyana</a:t>
            </a:r>
            <a:r>
              <a:rPr lang="en-US" dirty="0"/>
              <a:t> </a:t>
            </a:r>
            <a:r>
              <a:rPr lang="en-US" dirty="0" err="1"/>
              <a:t>keertanais</a:t>
            </a:r>
            <a:r>
              <a:rPr lang="en-US" dirty="0"/>
              <a:t> (hymns on Gods)</a:t>
            </a:r>
          </a:p>
          <a:p>
            <a:r>
              <a:rPr lang="en-US" dirty="0"/>
              <a:t> 1. </a:t>
            </a:r>
            <a:r>
              <a:rPr lang="en-US" dirty="0" err="1"/>
              <a:t>Vinayaka</a:t>
            </a:r>
            <a:endParaRPr lang="en-US" dirty="0"/>
          </a:p>
          <a:p>
            <a:r>
              <a:rPr lang="en-US" dirty="0"/>
              <a:t> 2. </a:t>
            </a:r>
            <a:r>
              <a:rPr lang="en-US" dirty="0" err="1"/>
              <a:t>Saraswati</a:t>
            </a:r>
            <a:endParaRPr lang="en-US" dirty="0"/>
          </a:p>
          <a:p>
            <a:r>
              <a:rPr lang="en-US" dirty="0"/>
              <a:t> 3. </a:t>
            </a:r>
            <a:r>
              <a:rPr lang="en-US" dirty="0" err="1"/>
              <a:t>Murugan</a:t>
            </a:r>
            <a:endParaRPr lang="en-US" dirty="0"/>
          </a:p>
          <a:p>
            <a:r>
              <a:rPr lang="en-US" dirty="0"/>
              <a:t> 4. Shiva</a:t>
            </a:r>
          </a:p>
          <a:p>
            <a:r>
              <a:rPr lang="en-US" dirty="0"/>
              <a:t> 5. </a:t>
            </a:r>
            <a:r>
              <a:rPr lang="en-US" dirty="0" err="1"/>
              <a:t>Ambika</a:t>
            </a:r>
            <a:endParaRPr lang="en-US" dirty="0"/>
          </a:p>
          <a:p>
            <a:r>
              <a:rPr lang="en-US" dirty="0"/>
              <a:t> 6. </a:t>
            </a:r>
            <a:r>
              <a:rPr lang="en-US" dirty="0" err="1"/>
              <a:t>Nrusimha</a:t>
            </a:r>
            <a:endParaRPr lang="en-US" dirty="0"/>
          </a:p>
          <a:p>
            <a:r>
              <a:rPr lang="en-US" dirty="0"/>
              <a:t> 7. Ram</a:t>
            </a:r>
          </a:p>
          <a:p>
            <a:r>
              <a:rPr lang="en-US" dirty="0"/>
              <a:t> 8. Krishna</a:t>
            </a:r>
          </a:p>
          <a:p>
            <a:r>
              <a:rPr lang="en-US" dirty="0"/>
              <a:t> 9. Vishnu or </a:t>
            </a:r>
            <a:r>
              <a:rPr lang="en-US" dirty="0" err="1"/>
              <a:t>Dashavatara</a:t>
            </a:r>
            <a:r>
              <a:rPr lang="en-US" dirty="0"/>
              <a:t> </a:t>
            </a:r>
            <a:r>
              <a:rPr lang="en-US" dirty="0" err="1"/>
              <a:t>stuti</a:t>
            </a:r>
            <a:endParaRPr lang="en-US" dirty="0"/>
          </a:p>
          <a:p>
            <a:r>
              <a:rPr lang="en-US" dirty="0"/>
              <a:t> 10. </a:t>
            </a:r>
            <a:r>
              <a:rPr lang="en-US" dirty="0" err="1"/>
              <a:t>Venkatesha</a:t>
            </a:r>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a:t>11. </a:t>
            </a:r>
            <a:r>
              <a:rPr lang="en-US" dirty="0" err="1"/>
              <a:t>Vittal</a:t>
            </a:r>
            <a:r>
              <a:rPr lang="en-US" dirty="0"/>
              <a:t> or </a:t>
            </a:r>
            <a:r>
              <a:rPr lang="en-US" dirty="0" err="1"/>
              <a:t>Pandurang</a:t>
            </a:r>
            <a:r>
              <a:rPr lang="en-US" dirty="0"/>
              <a:t> (</a:t>
            </a:r>
            <a:r>
              <a:rPr lang="en-US" dirty="0" err="1"/>
              <a:t>Abhangs</a:t>
            </a:r>
            <a:r>
              <a:rPr lang="en-US" dirty="0"/>
              <a:t>)</a:t>
            </a:r>
          </a:p>
          <a:p>
            <a:r>
              <a:rPr lang="en-US" dirty="0"/>
              <a:t> 12. </a:t>
            </a:r>
            <a:r>
              <a:rPr lang="en-US" dirty="0" err="1"/>
              <a:t>Lakshmi</a:t>
            </a:r>
            <a:endParaRPr lang="en-US" dirty="0"/>
          </a:p>
          <a:p>
            <a:r>
              <a:rPr lang="en-US" dirty="0"/>
              <a:t> 13. </a:t>
            </a:r>
            <a:r>
              <a:rPr lang="en-US" dirty="0" err="1"/>
              <a:t>Sita</a:t>
            </a:r>
            <a:r>
              <a:rPr lang="en-US" dirty="0"/>
              <a:t> or </a:t>
            </a:r>
            <a:r>
              <a:rPr lang="en-US" dirty="0" err="1"/>
              <a:t>Radha</a:t>
            </a:r>
            <a:endParaRPr lang="en-US" dirty="0"/>
          </a:p>
          <a:p>
            <a:r>
              <a:rPr lang="en-US" dirty="0"/>
              <a:t> 14. </a:t>
            </a:r>
            <a:r>
              <a:rPr lang="en-US" dirty="0" err="1"/>
              <a:t>Anjaneya</a:t>
            </a:r>
            <a:endParaRPr lang="en-US" dirty="0"/>
          </a:p>
          <a:p>
            <a:r>
              <a:rPr lang="en-US" dirty="0"/>
              <a:t> 15. Garuda</a:t>
            </a:r>
          </a:p>
          <a:p>
            <a:r>
              <a:rPr lang="en-US" dirty="0"/>
              <a:t> 16. </a:t>
            </a:r>
            <a:r>
              <a:rPr lang="en-US" dirty="0" err="1"/>
              <a:t>Aiyappan</a:t>
            </a:r>
            <a:endParaRPr lang="en-US" dirty="0"/>
          </a:p>
          <a:p>
            <a:r>
              <a:rPr lang="en-US" dirty="0"/>
              <a:t> 17. </a:t>
            </a:r>
            <a:r>
              <a:rPr lang="en-US" dirty="0" err="1"/>
              <a:t>Nandikeshwaran</a:t>
            </a:r>
            <a:endParaRPr lang="en-US" dirty="0"/>
          </a:p>
          <a:p>
            <a:r>
              <a:rPr lang="en-US" dirty="0"/>
              <a:t> 18. </a:t>
            </a:r>
            <a:r>
              <a:rPr lang="en-US" dirty="0" err="1"/>
              <a:t>Chandeeswaran</a:t>
            </a:r>
            <a:endParaRPr lang="en-US" dirty="0"/>
          </a:p>
          <a:p>
            <a:r>
              <a:rPr lang="en-US" dirty="0"/>
              <a:t> 19. </a:t>
            </a:r>
            <a:r>
              <a:rPr lang="en-US" dirty="0" err="1"/>
              <a:t>Chaitanya</a:t>
            </a:r>
            <a:r>
              <a:rPr lang="en-US" dirty="0"/>
              <a:t> </a:t>
            </a:r>
            <a:r>
              <a:rPr lang="en-US" dirty="0" err="1"/>
              <a:t>Mahaprabhu</a:t>
            </a:r>
            <a:endParaRPr lang="en-US" dirty="0"/>
          </a:p>
          <a:p>
            <a:r>
              <a:rPr lang="en-US" dirty="0"/>
              <a:t> 20. Sri </a:t>
            </a:r>
            <a:r>
              <a:rPr lang="en-US" dirty="0" err="1"/>
              <a:t>Gopalakrishna</a:t>
            </a:r>
            <a:r>
              <a:rPr lang="en-US" dirty="0"/>
              <a:t> </a:t>
            </a:r>
            <a:r>
              <a:rPr lang="en-US" dirty="0" err="1"/>
              <a:t>Bhagavatar</a:t>
            </a:r>
            <a:r>
              <a:rPr lang="en-US" dirty="0"/>
              <a:t> (or Guru </a:t>
            </a:r>
            <a:r>
              <a:rPr lang="en-US" dirty="0" err="1"/>
              <a:t>Keertanai</a:t>
            </a:r>
            <a:r>
              <a:rPr lang="en-US" dirty="0"/>
              <a:t>)</a:t>
            </a:r>
          </a:p>
          <a:p>
            <a:pPr>
              <a:buNone/>
            </a:pPr>
            <a:r>
              <a:rPr lang="en-US" dirty="0"/>
              <a:t> </a:t>
            </a:r>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Pooja</a:t>
            </a:r>
            <a:r>
              <a:rPr lang="en-US" dirty="0" smtClean="0"/>
              <a:t> </a:t>
            </a:r>
            <a:r>
              <a:rPr lang="en-US" dirty="0" err="1" smtClean="0"/>
              <a:t>Sampradaya</a:t>
            </a:r>
            <a:r>
              <a:rPr lang="en-US" dirty="0" smtClean="0"/>
              <a:t> </a:t>
            </a:r>
            <a:r>
              <a:rPr lang="en-US" dirty="0" err="1" smtClean="0"/>
              <a:t>Kritis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Then comes </a:t>
            </a:r>
            <a:r>
              <a:rPr lang="en-US" dirty="0" err="1"/>
              <a:t>Pooja</a:t>
            </a:r>
            <a:r>
              <a:rPr lang="en-US" dirty="0"/>
              <a:t> </a:t>
            </a:r>
            <a:r>
              <a:rPr lang="en-US" dirty="0" err="1"/>
              <a:t>Sampradaya</a:t>
            </a:r>
            <a:r>
              <a:rPr lang="en-US" dirty="0"/>
              <a:t> </a:t>
            </a:r>
            <a:r>
              <a:rPr lang="en-US" dirty="0" err="1"/>
              <a:t>Kritis</a:t>
            </a:r>
            <a:endParaRPr lang="en-US" dirty="0"/>
          </a:p>
          <a:p>
            <a:r>
              <a:rPr lang="en-US" dirty="0"/>
              <a:t> 1. </a:t>
            </a:r>
            <a:r>
              <a:rPr lang="en-US" dirty="0" err="1"/>
              <a:t>Baro</a:t>
            </a:r>
            <a:r>
              <a:rPr lang="en-US" dirty="0"/>
              <a:t> </a:t>
            </a:r>
            <a:r>
              <a:rPr lang="en-US" dirty="0" err="1"/>
              <a:t>murare</a:t>
            </a:r>
            <a:r>
              <a:rPr lang="en-US" dirty="0"/>
              <a:t> (welcome)</a:t>
            </a:r>
          </a:p>
          <a:p>
            <a:r>
              <a:rPr lang="en-US" dirty="0"/>
              <a:t> 2. </a:t>
            </a:r>
            <a:r>
              <a:rPr lang="en-US" dirty="0" err="1"/>
              <a:t>Sharanagata</a:t>
            </a:r>
            <a:r>
              <a:rPr lang="en-US" dirty="0"/>
              <a:t> </a:t>
            </a:r>
            <a:r>
              <a:rPr lang="en-US" dirty="0" err="1"/>
              <a:t>vatsala</a:t>
            </a:r>
            <a:r>
              <a:rPr lang="en-US" dirty="0"/>
              <a:t> (request)</a:t>
            </a:r>
          </a:p>
          <a:p>
            <a:r>
              <a:rPr lang="en-US" dirty="0"/>
              <a:t> 3. </a:t>
            </a:r>
            <a:r>
              <a:rPr lang="en-US" dirty="0" err="1"/>
              <a:t>Kastoori</a:t>
            </a:r>
            <a:r>
              <a:rPr lang="en-US" dirty="0"/>
              <a:t> </a:t>
            </a:r>
            <a:r>
              <a:rPr lang="en-US" dirty="0" err="1"/>
              <a:t>gana</a:t>
            </a:r>
            <a:r>
              <a:rPr lang="en-US" dirty="0"/>
              <a:t>.. (</a:t>
            </a:r>
            <a:r>
              <a:rPr lang="en-US" dirty="0" err="1"/>
              <a:t>pooja</a:t>
            </a:r>
            <a:r>
              <a:rPr lang="en-US" dirty="0"/>
              <a:t>)</a:t>
            </a:r>
          </a:p>
          <a:p>
            <a:r>
              <a:rPr lang="en-US" dirty="0"/>
              <a:t> 4. Chita </a:t>
            </a:r>
            <a:r>
              <a:rPr lang="en-US" dirty="0" err="1"/>
              <a:t>juni</a:t>
            </a:r>
            <a:r>
              <a:rPr lang="en-US" dirty="0"/>
              <a:t>... (</a:t>
            </a:r>
            <a:r>
              <a:rPr lang="en-US" dirty="0" err="1"/>
              <a:t>aarati</a:t>
            </a:r>
            <a:r>
              <a:rPr lang="en-US" dirty="0"/>
              <a:t>)</a:t>
            </a:r>
          </a:p>
          <a:p>
            <a:r>
              <a:rPr lang="en-US" dirty="0"/>
              <a:t> 5. </a:t>
            </a:r>
            <a:r>
              <a:rPr lang="en-US" dirty="0" err="1"/>
              <a:t>Shobane</a:t>
            </a:r>
            <a:endParaRPr lang="en-US" dirty="0"/>
          </a:p>
          <a:p>
            <a:r>
              <a:rPr lang="en-US" dirty="0"/>
              <a:t> 6. Jay </a:t>
            </a:r>
            <a:r>
              <a:rPr lang="en-US" dirty="0" err="1"/>
              <a:t>Jay</a:t>
            </a:r>
            <a:r>
              <a:rPr lang="en-US" dirty="0"/>
              <a:t> </a:t>
            </a:r>
            <a:r>
              <a:rPr lang="en-US" dirty="0" err="1"/>
              <a:t>aarati</a:t>
            </a:r>
            <a:r>
              <a:rPr lang="en-US" dirty="0"/>
              <a:t>...</a:t>
            </a:r>
          </a:p>
          <a:p>
            <a:r>
              <a:rPr lang="en-US" dirty="0"/>
              <a:t> 7. </a:t>
            </a:r>
            <a:r>
              <a:rPr lang="en-US" dirty="0" err="1"/>
              <a:t>kanjadalakshiki</a:t>
            </a:r>
            <a:r>
              <a:rPr lang="en-US" dirty="0"/>
              <a:t>..</a:t>
            </a:r>
          </a:p>
          <a:p>
            <a:r>
              <a:rPr lang="en-US" dirty="0"/>
              <a:t> 8. </a:t>
            </a:r>
            <a:r>
              <a:rPr lang="en-US" dirty="0" err="1"/>
              <a:t>Prartana</a:t>
            </a:r>
            <a:r>
              <a:rPr lang="en-US" dirty="0"/>
              <a:t> </a:t>
            </a:r>
            <a:r>
              <a:rPr lang="en-US" dirty="0" err="1"/>
              <a:t>Abhang</a:t>
            </a:r>
            <a:endParaRPr lang="en-US" dirty="0"/>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9. </a:t>
            </a:r>
            <a:r>
              <a:rPr lang="en-US" dirty="0" err="1"/>
              <a:t>Rajadi</a:t>
            </a:r>
            <a:r>
              <a:rPr lang="en-US" dirty="0"/>
              <a:t> </a:t>
            </a:r>
            <a:r>
              <a:rPr lang="en-US" dirty="0" err="1"/>
              <a:t>rajaya</a:t>
            </a:r>
            <a:r>
              <a:rPr lang="en-US" dirty="0"/>
              <a:t>.. (</a:t>
            </a:r>
            <a:r>
              <a:rPr lang="en-US" dirty="0" err="1"/>
              <a:t>pushpanjali</a:t>
            </a:r>
            <a:r>
              <a:rPr lang="en-US" dirty="0"/>
              <a:t>)</a:t>
            </a:r>
          </a:p>
          <a:p>
            <a:r>
              <a:rPr lang="en-US" dirty="0"/>
              <a:t> 10. </a:t>
            </a:r>
            <a:r>
              <a:rPr lang="en-US" dirty="0" err="1"/>
              <a:t>Kattiya</a:t>
            </a:r>
            <a:r>
              <a:rPr lang="en-US" dirty="0"/>
              <a:t> </a:t>
            </a:r>
            <a:r>
              <a:rPr lang="en-US" dirty="0" err="1"/>
              <a:t>vachanam</a:t>
            </a:r>
            <a:r>
              <a:rPr lang="en-US" dirty="0"/>
              <a:t> (verses from variety of books)</a:t>
            </a:r>
          </a:p>
          <a:p>
            <a:r>
              <a:rPr lang="en-US" dirty="0"/>
              <a:t> 11. </a:t>
            </a:r>
            <a:r>
              <a:rPr lang="en-US" dirty="0" err="1"/>
              <a:t>Chatur</a:t>
            </a:r>
            <a:r>
              <a:rPr lang="en-US" dirty="0"/>
              <a:t> </a:t>
            </a:r>
            <a:r>
              <a:rPr lang="en-US" dirty="0" err="1"/>
              <a:t>veda</a:t>
            </a:r>
            <a:r>
              <a:rPr lang="en-US" dirty="0"/>
              <a:t> </a:t>
            </a:r>
            <a:r>
              <a:rPr lang="en-US" dirty="0" err="1"/>
              <a:t>parayan</a:t>
            </a:r>
            <a:endParaRPr lang="en-US" dirty="0"/>
          </a:p>
          <a:p>
            <a:r>
              <a:rPr lang="en-US" dirty="0"/>
              <a:t> 12. </a:t>
            </a:r>
            <a:r>
              <a:rPr lang="en-US" dirty="0" err="1"/>
              <a:t>Kshetra</a:t>
            </a:r>
            <a:r>
              <a:rPr lang="en-US" dirty="0"/>
              <a:t> </a:t>
            </a:r>
            <a:r>
              <a:rPr lang="en-US" dirty="0" err="1"/>
              <a:t>mahatmiyam</a:t>
            </a:r>
            <a:r>
              <a:rPr lang="en-US" dirty="0"/>
              <a:t> (verses on importance of </a:t>
            </a:r>
            <a:r>
              <a:rPr lang="en-US" dirty="0" err="1"/>
              <a:t>tirta</a:t>
            </a:r>
            <a:r>
              <a:rPr lang="en-US" dirty="0"/>
              <a:t> </a:t>
            </a:r>
            <a:r>
              <a:rPr lang="en-US" dirty="0" err="1"/>
              <a:t>kshetras</a:t>
            </a:r>
            <a:r>
              <a:rPr lang="en-US" dirty="0"/>
              <a:t>)</a:t>
            </a:r>
          </a:p>
          <a:p>
            <a:r>
              <a:rPr lang="en-US" dirty="0"/>
              <a:t> 13. </a:t>
            </a:r>
            <a:r>
              <a:rPr lang="en-US" dirty="0" err="1"/>
              <a:t>Upacharamu</a:t>
            </a:r>
            <a:r>
              <a:rPr lang="en-US" dirty="0"/>
              <a:t>.. (</a:t>
            </a:r>
            <a:r>
              <a:rPr lang="en-US" dirty="0" err="1"/>
              <a:t>upachara</a:t>
            </a:r>
            <a:r>
              <a:rPr lang="en-US" dirty="0"/>
              <a:t> </a:t>
            </a:r>
            <a:r>
              <a:rPr lang="en-US" dirty="0" err="1"/>
              <a:t>sankeertan</a:t>
            </a:r>
            <a:r>
              <a:rPr lang="en-US" dirty="0"/>
              <a:t>)</a:t>
            </a:r>
          </a:p>
          <a:p>
            <a:r>
              <a:rPr lang="en-US" dirty="0"/>
              <a:t> 14. </a:t>
            </a:r>
            <a:r>
              <a:rPr lang="en-US" dirty="0" err="1"/>
              <a:t>Vinnappa</a:t>
            </a:r>
            <a:r>
              <a:rPr lang="en-US" dirty="0"/>
              <a:t> </a:t>
            </a:r>
            <a:r>
              <a:rPr lang="en-US" dirty="0" err="1"/>
              <a:t>gadyam</a:t>
            </a:r>
            <a:r>
              <a:rPr lang="en-US" dirty="0"/>
              <a:t> (praying to God - </a:t>
            </a:r>
            <a:r>
              <a:rPr lang="en-US" dirty="0" err="1"/>
              <a:t>shlokas</a:t>
            </a:r>
            <a:r>
              <a:rPr lang="en-US" dirty="0"/>
              <a:t>)</a:t>
            </a:r>
          </a:p>
          <a:p>
            <a:r>
              <a:rPr lang="en-US" dirty="0"/>
              <a:t> 15. Sri Krishna </a:t>
            </a:r>
            <a:r>
              <a:rPr lang="en-US" dirty="0" err="1"/>
              <a:t>Govinda</a:t>
            </a:r>
            <a:r>
              <a:rPr lang="en-US" dirty="0"/>
              <a:t> hare </a:t>
            </a:r>
            <a:r>
              <a:rPr lang="en-US" dirty="0" err="1"/>
              <a:t>murare</a:t>
            </a:r>
            <a:r>
              <a:rPr lang="en-US" dirty="0"/>
              <a:t>.. (</a:t>
            </a:r>
            <a:r>
              <a:rPr lang="en-US" dirty="0" err="1"/>
              <a:t>naamaavali</a:t>
            </a:r>
            <a:r>
              <a:rPr lang="en-US" dirty="0"/>
              <a:t>)</a:t>
            </a:r>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Deepa</a:t>
            </a:r>
            <a:r>
              <a:rPr lang="en-US" dirty="0" smtClean="0"/>
              <a:t> </a:t>
            </a:r>
            <a:r>
              <a:rPr lang="en-US" dirty="0" err="1" smtClean="0"/>
              <a:t>pradakshinam</a:t>
            </a:r>
            <a:endParaRPr lang="en-US" dirty="0"/>
          </a:p>
        </p:txBody>
      </p:sp>
      <p:sp>
        <p:nvSpPr>
          <p:cNvPr id="3" name="Content Placeholder 2"/>
          <p:cNvSpPr>
            <a:spLocks noGrp="1"/>
          </p:cNvSpPr>
          <p:nvPr>
            <p:ph idx="1"/>
          </p:nvPr>
        </p:nvSpPr>
        <p:spPr/>
        <p:txBody>
          <a:bodyPr>
            <a:normAutofit/>
          </a:bodyPr>
          <a:lstStyle/>
          <a:p>
            <a:r>
              <a:rPr lang="en-US" sz="2000" dirty="0" err="1"/>
              <a:t>Pooja</a:t>
            </a:r>
            <a:r>
              <a:rPr lang="en-US" sz="2000" dirty="0"/>
              <a:t> ends here and </a:t>
            </a:r>
            <a:r>
              <a:rPr lang="en-US" sz="2000" dirty="0" err="1"/>
              <a:t>Divya</a:t>
            </a:r>
            <a:r>
              <a:rPr lang="en-US" sz="2000" dirty="0"/>
              <a:t> </a:t>
            </a:r>
            <a:r>
              <a:rPr lang="en-US" sz="2000" dirty="0" err="1"/>
              <a:t>namam</a:t>
            </a:r>
            <a:r>
              <a:rPr lang="en-US" sz="2000" dirty="0"/>
              <a:t> starts.. (</a:t>
            </a:r>
            <a:r>
              <a:rPr lang="en-US" sz="2000" dirty="0" err="1"/>
              <a:t>deepa</a:t>
            </a:r>
            <a:r>
              <a:rPr lang="en-US" sz="2000" dirty="0"/>
              <a:t> </a:t>
            </a:r>
            <a:r>
              <a:rPr lang="en-US" sz="2000" dirty="0" err="1"/>
              <a:t>pradakshinam</a:t>
            </a:r>
            <a:r>
              <a:rPr lang="en-US" sz="2000" dirty="0"/>
              <a:t> - With lighted lamp in the middle considering the lamp as God, </a:t>
            </a:r>
            <a:r>
              <a:rPr lang="en-US" sz="2000" dirty="0" err="1"/>
              <a:t>bhagavatas</a:t>
            </a:r>
            <a:r>
              <a:rPr lang="en-US" sz="2000" dirty="0"/>
              <a:t> will do </a:t>
            </a:r>
            <a:r>
              <a:rPr lang="en-US" sz="2000" dirty="0" err="1"/>
              <a:t>sankeertan</a:t>
            </a:r>
            <a:r>
              <a:rPr lang="en-US" sz="2000" dirty="0"/>
              <a:t> by doing </a:t>
            </a:r>
            <a:r>
              <a:rPr lang="en-US" sz="2000" dirty="0" err="1"/>
              <a:t>pradakshinas</a:t>
            </a:r>
            <a:r>
              <a:rPr lang="en-US" sz="2000" dirty="0"/>
              <a:t>) This equals going around the earth</a:t>
            </a:r>
            <a:r>
              <a:rPr lang="en-US" sz="2000" dirty="0" smtClean="0"/>
              <a:t>.</a:t>
            </a:r>
          </a:p>
          <a:p>
            <a:endParaRPr lang="en-US" dirty="0" smtClean="0"/>
          </a:p>
          <a:p>
            <a:endParaRPr lang="en-US" dirty="0" smtClean="0"/>
          </a:p>
          <a:p>
            <a:endParaRPr lang="en-US" dirty="0" smtClean="0"/>
          </a:p>
          <a:p>
            <a:endParaRPr lang="en-US" dirty="0" smtClean="0"/>
          </a:p>
          <a:p>
            <a:r>
              <a:rPr lang="en-US" sz="2000" dirty="0" smtClean="0"/>
              <a:t>Then comes </a:t>
            </a:r>
            <a:r>
              <a:rPr lang="en-US" sz="2000" dirty="0" err="1" smtClean="0"/>
              <a:t>Dolotsavam</a:t>
            </a:r>
            <a:r>
              <a:rPr lang="en-US" sz="2000" dirty="0" smtClean="0"/>
              <a:t>(making God to sleep).</a:t>
            </a:r>
            <a:r>
              <a:rPr lang="en-US" sz="2000" dirty="0" err="1" smtClean="0"/>
              <a:t>Anjaneya</a:t>
            </a:r>
            <a:r>
              <a:rPr lang="en-US" sz="2000" dirty="0" smtClean="0"/>
              <a:t> </a:t>
            </a:r>
            <a:r>
              <a:rPr lang="en-US" sz="2000" dirty="0" err="1" smtClean="0"/>
              <a:t>kirtanai</a:t>
            </a:r>
            <a:r>
              <a:rPr lang="en-US" sz="2000" dirty="0" smtClean="0"/>
              <a:t> and </a:t>
            </a:r>
            <a:r>
              <a:rPr lang="en-US" sz="2000" dirty="0" err="1" smtClean="0"/>
              <a:t>Mangalam</a:t>
            </a:r>
            <a:endParaRPr lang="en-US" sz="2000" dirty="0"/>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pic>
        <p:nvPicPr>
          <p:cNvPr id="5" name="Picture 2" descr="C:\Users\music\Desktop\course music\images BHAJAN.jpg"/>
          <p:cNvPicPr>
            <a:picLocks noChangeAspect="1" noChangeArrowheads="1"/>
          </p:cNvPicPr>
          <p:nvPr/>
        </p:nvPicPr>
        <p:blipFill>
          <a:blip r:embed="rId3"/>
          <a:srcRect/>
          <a:stretch>
            <a:fillRect/>
          </a:stretch>
        </p:blipFill>
        <p:spPr bwMode="auto">
          <a:xfrm>
            <a:off x="3048000" y="2895600"/>
            <a:ext cx="3124200" cy="1981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endParaRPr lang="en-US" dirty="0" smtClean="0"/>
          </a:p>
          <a:p>
            <a:pPr algn="ctr">
              <a:buNone/>
            </a:pPr>
            <a:r>
              <a:rPr lang="en-US" sz="4400" dirty="0" smtClean="0"/>
              <a:t>THANK YOU</a:t>
            </a:r>
            <a:endParaRPr lang="en-US" sz="4400"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endParaRPr lang="en-US" sz="2400" b="1" dirty="0" smtClean="0"/>
          </a:p>
          <a:p>
            <a:endParaRPr lang="en-US" sz="2400" b="1" dirty="0" smtClean="0"/>
          </a:p>
          <a:p>
            <a:r>
              <a:rPr lang="en-US" sz="3000" b="1" dirty="0" smtClean="0"/>
              <a:t>BHAJAN</a:t>
            </a:r>
            <a:r>
              <a:rPr lang="en-US" sz="3000" dirty="0" smtClean="0"/>
              <a:t> is derived from the word "BHAJANAM", meaning "concentrate on </a:t>
            </a:r>
            <a:r>
              <a:rPr lang="en-US" sz="3000" dirty="0" err="1" smtClean="0"/>
              <a:t>Naama</a:t>
            </a:r>
            <a:r>
              <a:rPr lang="en-US" sz="3000" dirty="0" smtClean="0"/>
              <a:t> or </a:t>
            </a:r>
            <a:r>
              <a:rPr lang="en-US" sz="3000" dirty="0" err="1" smtClean="0"/>
              <a:t>Roopa</a:t>
            </a:r>
            <a:r>
              <a:rPr lang="en-US" sz="3000" dirty="0" smtClean="0"/>
              <a:t> of God". </a:t>
            </a:r>
            <a:r>
              <a:rPr lang="en-US" sz="3000" dirty="0" err="1" smtClean="0"/>
              <a:t>Roopa</a:t>
            </a:r>
            <a:r>
              <a:rPr lang="en-US" sz="3000" dirty="0" smtClean="0"/>
              <a:t> </a:t>
            </a:r>
            <a:r>
              <a:rPr lang="en-US" sz="3000" dirty="0" err="1" smtClean="0"/>
              <a:t>Bhajanam</a:t>
            </a:r>
            <a:r>
              <a:rPr lang="en-US" sz="3000" dirty="0" smtClean="0"/>
              <a:t> requires one to sit and meditate for a long time on a figure of </a:t>
            </a:r>
            <a:r>
              <a:rPr lang="en-US" sz="3000" dirty="0" err="1" smtClean="0"/>
              <a:t>Ishtadaivam</a:t>
            </a:r>
            <a:r>
              <a:rPr lang="en-US" sz="3000" dirty="0" smtClean="0"/>
              <a:t>. This is little hard to practice, as some rules have to be followed for good results. </a:t>
            </a:r>
            <a:r>
              <a:rPr lang="en-US" sz="3000" dirty="0" err="1" smtClean="0"/>
              <a:t>Naama</a:t>
            </a:r>
            <a:r>
              <a:rPr lang="en-US" sz="3000" dirty="0" smtClean="0"/>
              <a:t> </a:t>
            </a:r>
            <a:r>
              <a:rPr lang="en-US" sz="3000" dirty="0" err="1" smtClean="0"/>
              <a:t>Bhajanam</a:t>
            </a:r>
            <a:r>
              <a:rPr lang="en-US" sz="3000" dirty="0" smtClean="0"/>
              <a:t> is repeating the name of </a:t>
            </a:r>
            <a:r>
              <a:rPr lang="en-US" sz="3000" dirty="0" err="1" smtClean="0"/>
              <a:t>Ishtadaivam</a:t>
            </a:r>
            <a:r>
              <a:rPr lang="en-US" sz="3000" dirty="0" smtClean="0"/>
              <a:t>. This is very simple and can be done </a:t>
            </a:r>
            <a:r>
              <a:rPr lang="en-US" sz="3000" dirty="0" err="1" smtClean="0"/>
              <a:t>throught</a:t>
            </a:r>
            <a:r>
              <a:rPr lang="en-US" sz="3000" dirty="0" smtClean="0"/>
              <a:t> the day and night without any effort or ru</a:t>
            </a:r>
            <a:r>
              <a:rPr lang="en-US" sz="3900" dirty="0" smtClean="0"/>
              <a:t>les. </a:t>
            </a:r>
            <a:endParaRPr lang="en-US" dirty="0" smtClean="0"/>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Added to it, if the </a:t>
            </a:r>
            <a:r>
              <a:rPr lang="en-US" dirty="0" err="1" smtClean="0"/>
              <a:t>Naama</a:t>
            </a:r>
            <a:r>
              <a:rPr lang="en-US" dirty="0" smtClean="0"/>
              <a:t> is uttered with Music (</a:t>
            </a:r>
            <a:r>
              <a:rPr lang="en-US" dirty="0" err="1" smtClean="0"/>
              <a:t>Sruti</a:t>
            </a:r>
            <a:r>
              <a:rPr lang="en-US" dirty="0" smtClean="0"/>
              <a:t>, </a:t>
            </a:r>
            <a:r>
              <a:rPr lang="en-US" dirty="0" err="1" smtClean="0"/>
              <a:t>Raaga</a:t>
            </a:r>
            <a:r>
              <a:rPr lang="en-US" dirty="0" smtClean="0"/>
              <a:t> and </a:t>
            </a:r>
            <a:r>
              <a:rPr lang="en-US" dirty="0" err="1" smtClean="0"/>
              <a:t>Thaala</a:t>
            </a:r>
            <a:r>
              <a:rPr lang="en-US" dirty="0" smtClean="0"/>
              <a:t>), it gives a soothing effect and takes the mind to "</a:t>
            </a:r>
            <a:r>
              <a:rPr lang="en-US" dirty="0" err="1" smtClean="0"/>
              <a:t>layam</a:t>
            </a:r>
            <a:r>
              <a:rPr lang="en-US" dirty="0" smtClean="0"/>
              <a:t>". It, therefore, makes it easy to get one pointed attention and at the same time, it is more pleasant to the ears of the audience, who are also attracted towards this process. It becomes a collective effort (group prayer) which is more effective. Hence, singing in praise of God is the way of life one should adopt in </a:t>
            </a:r>
            <a:r>
              <a:rPr lang="en-US" dirty="0" err="1" smtClean="0"/>
              <a:t>Kaliyuga</a:t>
            </a:r>
            <a:r>
              <a:rPr lang="en-US" dirty="0" smtClean="0"/>
              <a:t>. It is simple to follow. This should be done with concentration, </a:t>
            </a:r>
            <a:r>
              <a:rPr lang="en-US" dirty="0" err="1" smtClean="0"/>
              <a:t>Bhakthi</a:t>
            </a:r>
            <a:r>
              <a:rPr lang="en-US" dirty="0" smtClean="0"/>
              <a:t> /Devotion and with one pointed attention.</a:t>
            </a:r>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Ideas from scriptures, legendary epics, the teachings of saints and loving devotion to a deity are the typical subjects of </a:t>
            </a:r>
            <a:r>
              <a:rPr lang="en-US" dirty="0" err="1" smtClean="0"/>
              <a:t>bhajans</a:t>
            </a:r>
            <a:r>
              <a:rPr lang="en-US" dirty="0" smtClean="0"/>
              <a:t>. It is usually a group event, with one or more lead singers, accompanied with music, and sometimes dancing.</a:t>
            </a:r>
            <a:r>
              <a:rPr lang="en-US" baseline="30000" dirty="0" smtClean="0"/>
              <a:t> </a:t>
            </a:r>
            <a:r>
              <a:rPr lang="en-US" sz="3300" dirty="0" err="1" smtClean="0"/>
              <a:t>Bhajans</a:t>
            </a:r>
            <a:r>
              <a:rPr lang="en-US" dirty="0" smtClean="0"/>
              <a:t> may be sung in a temple, in a home, under a tree in open, near a river bank or a place of historic significance.</a:t>
            </a:r>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Types of </a:t>
            </a:r>
            <a:r>
              <a:rPr lang="en-US" b="1" dirty="0" err="1" smtClean="0"/>
              <a:t>Bhajans</a:t>
            </a:r>
            <a:r>
              <a:rPr lang="en-US" dirty="0" smtClean="0"/>
              <a:t/>
            </a:r>
            <a:br>
              <a:rPr lang="en-US" dirty="0" smtClean="0"/>
            </a:br>
            <a:r>
              <a:rPr lang="en-US" dirty="0" smtClean="0"/>
              <a:t>A look into the past reveals that </a:t>
            </a:r>
            <a:r>
              <a:rPr lang="en-US" dirty="0" err="1" smtClean="0"/>
              <a:t>bhajans</a:t>
            </a:r>
            <a:r>
              <a:rPr lang="en-US" dirty="0" smtClean="0"/>
              <a:t> as a genre have come a long way; weaving a home for themselves into the core of human hearts. Traditions of </a:t>
            </a:r>
            <a:r>
              <a:rPr lang="en-US" dirty="0" err="1" smtClean="0"/>
              <a:t>bhajan</a:t>
            </a:r>
            <a:r>
              <a:rPr lang="en-US" dirty="0" smtClean="0"/>
              <a:t> singing, such as </a:t>
            </a:r>
            <a:r>
              <a:rPr lang="en-US" dirty="0" err="1" smtClean="0"/>
              <a:t>Nirguni</a:t>
            </a:r>
            <a:r>
              <a:rPr lang="en-US" dirty="0" smtClean="0"/>
              <a:t>, </a:t>
            </a:r>
            <a:r>
              <a:rPr lang="en-US" dirty="0" err="1" smtClean="0"/>
              <a:t>Gorakhanathi</a:t>
            </a:r>
            <a:r>
              <a:rPr lang="en-US" dirty="0" smtClean="0"/>
              <a:t>, </a:t>
            </a:r>
            <a:r>
              <a:rPr lang="en-US" dirty="0" err="1" smtClean="0"/>
              <a:t>Vallabhapanthi</a:t>
            </a:r>
            <a:r>
              <a:rPr lang="en-US" dirty="0" smtClean="0"/>
              <a:t>, </a:t>
            </a:r>
            <a:r>
              <a:rPr lang="en-US" dirty="0" err="1" smtClean="0"/>
              <a:t>Ashtachhap</a:t>
            </a:r>
            <a:r>
              <a:rPr lang="en-US" dirty="0" smtClean="0"/>
              <a:t> and </a:t>
            </a:r>
            <a:r>
              <a:rPr lang="en-US" dirty="0" err="1" smtClean="0"/>
              <a:t>Madhura-bhakti</a:t>
            </a:r>
            <a:r>
              <a:rPr lang="en-US" dirty="0" smtClean="0"/>
              <a:t>, have been formed over the ages. Each sect has their own sets of </a:t>
            </a:r>
            <a:r>
              <a:rPr lang="en-US" dirty="0" err="1" smtClean="0"/>
              <a:t>bhajans</a:t>
            </a:r>
            <a:r>
              <a:rPr lang="en-US" dirty="0" smtClean="0"/>
              <a:t> and methods of singing.</a:t>
            </a:r>
          </a:p>
          <a:p>
            <a:r>
              <a:rPr lang="en-US" dirty="0" smtClean="0"/>
              <a:t>The traditional form of </a:t>
            </a:r>
            <a:r>
              <a:rPr lang="en-US" dirty="0" err="1" smtClean="0"/>
              <a:t>bhajan</a:t>
            </a:r>
            <a:r>
              <a:rPr lang="en-US" dirty="0" smtClean="0"/>
              <a:t> in south </a:t>
            </a:r>
            <a:r>
              <a:rPr lang="en-US" dirty="0" err="1" smtClean="0"/>
              <a:t>india</a:t>
            </a:r>
            <a:r>
              <a:rPr lang="en-US" dirty="0" smtClean="0"/>
              <a:t> is known as </a:t>
            </a:r>
            <a:r>
              <a:rPr lang="en-US" dirty="0" err="1" smtClean="0"/>
              <a:t>Sampradya</a:t>
            </a:r>
            <a:r>
              <a:rPr lang="en-US" dirty="0" smtClean="0"/>
              <a:t> </a:t>
            </a:r>
            <a:r>
              <a:rPr lang="en-US" dirty="0" err="1" smtClean="0"/>
              <a:t>Bhajans</a:t>
            </a:r>
            <a:r>
              <a:rPr lang="en-US" dirty="0" smtClean="0"/>
              <a:t>.</a:t>
            </a:r>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a:t>Sampradaya</a:t>
            </a:r>
            <a:r>
              <a:rPr lang="en-US" dirty="0"/>
              <a:t> </a:t>
            </a:r>
            <a:r>
              <a:rPr lang="en-US" dirty="0" err="1"/>
              <a:t>Bhajana</a:t>
            </a:r>
            <a:r>
              <a:rPr lang="en-US" dirty="0"/>
              <a:t> or </a:t>
            </a:r>
            <a:r>
              <a:rPr lang="en-US" dirty="0" err="1"/>
              <a:t>Dakhshina</a:t>
            </a:r>
            <a:r>
              <a:rPr lang="en-US" dirty="0"/>
              <a:t> </a:t>
            </a:r>
            <a:r>
              <a:rPr lang="en-US" dirty="0" err="1"/>
              <a:t>Bharatha</a:t>
            </a:r>
            <a:r>
              <a:rPr lang="en-US" dirty="0"/>
              <a:t> </a:t>
            </a:r>
            <a:r>
              <a:rPr lang="en-US" dirty="0" err="1"/>
              <a:t>Sampradaya</a:t>
            </a:r>
            <a:r>
              <a:rPr lang="en-US" dirty="0"/>
              <a:t> </a:t>
            </a:r>
            <a:r>
              <a:rPr lang="en-US" dirty="0" err="1"/>
              <a:t>Bhajana</a:t>
            </a:r>
            <a:r>
              <a:rPr lang="en-US" dirty="0"/>
              <a:t> is the tradition of </a:t>
            </a:r>
            <a:r>
              <a:rPr lang="en-US" dirty="0" err="1"/>
              <a:t>Bhajans</a:t>
            </a:r>
            <a:r>
              <a:rPr lang="en-US" dirty="0"/>
              <a:t> in India and as the name suggests particularly in South India. It's the collection of </a:t>
            </a:r>
            <a:r>
              <a:rPr lang="en-US" dirty="0" err="1"/>
              <a:t>Kirtanas</a:t>
            </a:r>
            <a:r>
              <a:rPr lang="en-US" dirty="0"/>
              <a:t> and </a:t>
            </a:r>
            <a:r>
              <a:rPr lang="en-US" dirty="0" err="1"/>
              <a:t>Namavalis</a:t>
            </a:r>
            <a:r>
              <a:rPr lang="en-US" dirty="0"/>
              <a:t> in specific order. Mainly the order has been evolved by Sri </a:t>
            </a:r>
            <a:r>
              <a:rPr lang="en-US" dirty="0" err="1"/>
              <a:t>Marudhanallur</a:t>
            </a:r>
            <a:r>
              <a:rPr lang="en-US" dirty="0"/>
              <a:t> </a:t>
            </a:r>
            <a:r>
              <a:rPr lang="en-US" dirty="0" err="1"/>
              <a:t>Sadguru</a:t>
            </a:r>
            <a:r>
              <a:rPr lang="en-US" dirty="0"/>
              <a:t> </a:t>
            </a:r>
            <a:r>
              <a:rPr lang="en-US" dirty="0" err="1"/>
              <a:t>Swamigal</a:t>
            </a:r>
            <a:r>
              <a:rPr lang="en-US" dirty="0"/>
              <a:t>, Sri </a:t>
            </a:r>
            <a:r>
              <a:rPr lang="en-US" dirty="0" err="1"/>
              <a:t>Pudukottai</a:t>
            </a:r>
            <a:r>
              <a:rPr lang="en-US" dirty="0"/>
              <a:t> </a:t>
            </a:r>
            <a:r>
              <a:rPr lang="en-US" dirty="0" err="1"/>
              <a:t>Gopala</a:t>
            </a:r>
            <a:r>
              <a:rPr lang="en-US" dirty="0"/>
              <a:t> Krishna </a:t>
            </a:r>
            <a:r>
              <a:rPr lang="en-US" dirty="0" err="1"/>
              <a:t>Bhagavathar</a:t>
            </a:r>
            <a:r>
              <a:rPr lang="en-US" dirty="0"/>
              <a:t>.</a:t>
            </a:r>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trinity of gurus as far as </a:t>
            </a:r>
            <a:r>
              <a:rPr lang="en-US" dirty="0" err="1"/>
              <a:t>Sampradaya</a:t>
            </a:r>
            <a:r>
              <a:rPr lang="en-US" dirty="0"/>
              <a:t> </a:t>
            </a:r>
            <a:r>
              <a:rPr lang="en-US" dirty="0" err="1"/>
              <a:t>Bhajans</a:t>
            </a:r>
            <a:r>
              <a:rPr lang="en-US" dirty="0"/>
              <a:t> are considered as </a:t>
            </a:r>
            <a:r>
              <a:rPr lang="en-US" dirty="0" err="1"/>
              <a:t>Bodhendra</a:t>
            </a:r>
            <a:r>
              <a:rPr lang="en-US" dirty="0"/>
              <a:t> </a:t>
            </a:r>
            <a:r>
              <a:rPr lang="en-US" dirty="0" err="1"/>
              <a:t>Swamigal</a:t>
            </a:r>
            <a:r>
              <a:rPr lang="en-US" dirty="0"/>
              <a:t>, </a:t>
            </a:r>
            <a:r>
              <a:rPr lang="en-US" dirty="0" err="1"/>
              <a:t>Sridhara</a:t>
            </a:r>
            <a:r>
              <a:rPr lang="en-US" dirty="0"/>
              <a:t> </a:t>
            </a:r>
            <a:r>
              <a:rPr lang="en-US" dirty="0" err="1"/>
              <a:t>Ayyaval</a:t>
            </a:r>
            <a:r>
              <a:rPr lang="en-US" dirty="0"/>
              <a:t> and </a:t>
            </a:r>
            <a:r>
              <a:rPr lang="en-US" dirty="0" err="1"/>
              <a:t>Marudhanallur</a:t>
            </a:r>
            <a:r>
              <a:rPr lang="en-US" dirty="0"/>
              <a:t> </a:t>
            </a:r>
            <a:r>
              <a:rPr lang="en-US" dirty="0" err="1"/>
              <a:t>Sadguru</a:t>
            </a:r>
            <a:r>
              <a:rPr lang="en-US" dirty="0"/>
              <a:t> </a:t>
            </a:r>
            <a:r>
              <a:rPr lang="en-US" dirty="0" err="1"/>
              <a:t>Swamigal</a:t>
            </a:r>
            <a:r>
              <a:rPr lang="en-US" dirty="0"/>
              <a:t>. The </a:t>
            </a:r>
            <a:r>
              <a:rPr lang="en-US" dirty="0" err="1"/>
              <a:t>sampradaya</a:t>
            </a:r>
            <a:r>
              <a:rPr lang="en-US" dirty="0"/>
              <a:t> </a:t>
            </a:r>
            <a:r>
              <a:rPr lang="en-US" dirty="0" err="1"/>
              <a:t>bhajana</a:t>
            </a:r>
            <a:r>
              <a:rPr lang="en-US" dirty="0"/>
              <a:t> </a:t>
            </a:r>
            <a:r>
              <a:rPr lang="en-US" dirty="0" err="1"/>
              <a:t>paddhati</a:t>
            </a:r>
            <a:r>
              <a:rPr lang="en-US" dirty="0"/>
              <a:t> has mainly evolved due to the tradition and efforts of </a:t>
            </a:r>
            <a:r>
              <a:rPr lang="en-US" dirty="0" err="1"/>
              <a:t>Marudhanallur</a:t>
            </a:r>
            <a:r>
              <a:rPr lang="en-US" dirty="0"/>
              <a:t> </a:t>
            </a:r>
            <a:r>
              <a:rPr lang="en-US" dirty="0" err="1"/>
              <a:t>Sadguru</a:t>
            </a:r>
            <a:r>
              <a:rPr lang="en-US" dirty="0"/>
              <a:t> </a:t>
            </a:r>
            <a:r>
              <a:rPr lang="en-US" dirty="0" err="1"/>
              <a:t>Swamigal</a:t>
            </a:r>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a:t>The </a:t>
            </a:r>
            <a:r>
              <a:rPr lang="en-US" dirty="0" err="1"/>
              <a:t>bhajans</a:t>
            </a:r>
            <a:r>
              <a:rPr lang="en-US" dirty="0"/>
              <a:t> are typically rendered in the following order:</a:t>
            </a:r>
          </a:p>
          <a:p>
            <a:r>
              <a:rPr lang="en-US" dirty="0" err="1"/>
              <a:t>Dhyana</a:t>
            </a:r>
            <a:r>
              <a:rPr lang="en-US" dirty="0"/>
              <a:t> </a:t>
            </a:r>
            <a:r>
              <a:rPr lang="en-US" dirty="0" err="1"/>
              <a:t>Slokam</a:t>
            </a:r>
            <a:endParaRPr lang="en-US" dirty="0"/>
          </a:p>
          <a:p>
            <a:r>
              <a:rPr lang="en-US" dirty="0" err="1"/>
              <a:t>Sangraha</a:t>
            </a:r>
            <a:r>
              <a:rPr lang="en-US" dirty="0"/>
              <a:t> </a:t>
            </a:r>
            <a:r>
              <a:rPr lang="en-US" dirty="0" err="1"/>
              <a:t>Thodaya</a:t>
            </a:r>
            <a:r>
              <a:rPr lang="en-US" dirty="0"/>
              <a:t> </a:t>
            </a:r>
            <a:r>
              <a:rPr lang="en-US" dirty="0" err="1"/>
              <a:t>Mangalam</a:t>
            </a:r>
            <a:r>
              <a:rPr lang="en-US" dirty="0"/>
              <a:t> (</a:t>
            </a:r>
            <a:r>
              <a:rPr lang="en-US" dirty="0" err="1"/>
              <a:t>Thotakam</a:t>
            </a:r>
            <a:r>
              <a:rPr lang="en-US" dirty="0"/>
              <a:t> - Beginning with a praise, </a:t>
            </a:r>
            <a:r>
              <a:rPr lang="en-US" dirty="0" err="1"/>
              <a:t>Mangalam</a:t>
            </a:r>
            <a:r>
              <a:rPr lang="en-US" dirty="0"/>
              <a:t> - End)</a:t>
            </a:r>
            <a:r>
              <a:rPr lang="en-US" dirty="0" err="1"/>
              <a:t>Thodaya</a:t>
            </a:r>
            <a:r>
              <a:rPr lang="en-US" dirty="0"/>
              <a:t> </a:t>
            </a:r>
            <a:r>
              <a:rPr lang="en-US" dirty="0" err="1"/>
              <a:t>Mangalam</a:t>
            </a:r>
            <a:r>
              <a:rPr lang="en-US" dirty="0"/>
              <a:t> is different from </a:t>
            </a:r>
            <a:r>
              <a:rPr lang="en-US" dirty="0" err="1"/>
              <a:t>Thotaka</a:t>
            </a:r>
            <a:r>
              <a:rPr lang="en-US" dirty="0"/>
              <a:t> </a:t>
            </a:r>
            <a:r>
              <a:rPr lang="en-US" dirty="0" err="1"/>
              <a:t>Ashtakam</a:t>
            </a:r>
            <a:r>
              <a:rPr lang="en-US" dirty="0"/>
              <a:t> of ADI SANKARA</a:t>
            </a:r>
          </a:p>
          <a:p>
            <a:r>
              <a:rPr lang="en-US" dirty="0"/>
              <a:t>Guru </a:t>
            </a:r>
            <a:r>
              <a:rPr lang="en-US" dirty="0" err="1"/>
              <a:t>Dhyanam</a:t>
            </a:r>
            <a:endParaRPr lang="en-US" dirty="0"/>
          </a:p>
          <a:p>
            <a:r>
              <a:rPr lang="en-US" dirty="0"/>
              <a:t>Guru </a:t>
            </a:r>
            <a:r>
              <a:rPr lang="en-US" dirty="0" err="1"/>
              <a:t>Abhangs</a:t>
            </a:r>
            <a:endParaRPr lang="en-US" dirty="0"/>
          </a:p>
          <a:p>
            <a:r>
              <a:rPr lang="en-US" dirty="0" err="1"/>
              <a:t>Sadhu</a:t>
            </a:r>
            <a:r>
              <a:rPr lang="en-US" dirty="0"/>
              <a:t> </a:t>
            </a:r>
            <a:r>
              <a:rPr lang="en-US" dirty="0" err="1"/>
              <a:t>Keertanas</a:t>
            </a:r>
            <a:r>
              <a:rPr lang="en-US" dirty="0"/>
              <a:t> (hymns on </a:t>
            </a:r>
            <a:r>
              <a:rPr lang="en-US" dirty="0" err="1"/>
              <a:t>Sadhus</a:t>
            </a:r>
            <a:r>
              <a:rPr lang="en-US" dirty="0"/>
              <a:t> and </a:t>
            </a:r>
            <a:r>
              <a:rPr lang="en-US" dirty="0" err="1"/>
              <a:t>sants</a:t>
            </a:r>
            <a:r>
              <a:rPr lang="en-US" dirty="0"/>
              <a:t>. It can be </a:t>
            </a:r>
            <a:r>
              <a:rPr lang="en-US" dirty="0" err="1"/>
              <a:t>abhangs</a:t>
            </a:r>
            <a:r>
              <a:rPr lang="en-US" dirty="0"/>
              <a:t> also)</a:t>
            </a:r>
          </a:p>
          <a:p>
            <a:r>
              <a:rPr lang="en-US" u="sng" dirty="0" err="1" smtClean="0"/>
              <a:t>Jayadeva</a:t>
            </a:r>
            <a:r>
              <a:rPr lang="en-US" dirty="0"/>
              <a:t> </a:t>
            </a:r>
            <a:r>
              <a:rPr lang="en-US" dirty="0" err="1"/>
              <a:t>Ashtapadi</a:t>
            </a:r>
            <a:endParaRPr lang="en-US" dirty="0"/>
          </a:p>
          <a:p>
            <a:r>
              <a:rPr lang="en-US" u="sng" dirty="0" err="1"/>
              <a:t>Narayana</a:t>
            </a:r>
            <a:r>
              <a:rPr lang="en-US" u="sng" dirty="0"/>
              <a:t> </a:t>
            </a:r>
            <a:r>
              <a:rPr lang="en-US" u="sng" dirty="0" err="1"/>
              <a:t>Teertha</a:t>
            </a:r>
            <a:r>
              <a:rPr lang="en-US" dirty="0"/>
              <a:t> Krishna </a:t>
            </a:r>
            <a:r>
              <a:rPr lang="en-US" dirty="0" err="1"/>
              <a:t>leela</a:t>
            </a:r>
            <a:r>
              <a:rPr lang="en-US" dirty="0"/>
              <a:t> </a:t>
            </a:r>
            <a:r>
              <a:rPr lang="en-US" dirty="0" err="1"/>
              <a:t>Tharangini</a:t>
            </a:r>
            <a:endParaRPr lang="en-US" dirty="0"/>
          </a:p>
          <a:p>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a:t>Panchapati</a:t>
            </a:r>
            <a:r>
              <a:rPr lang="en-US" dirty="0"/>
              <a:t> (Five songs in Telugu (</a:t>
            </a:r>
            <a:r>
              <a:rPr lang="en-US" dirty="0" err="1"/>
              <a:t>Bhadrachala</a:t>
            </a:r>
            <a:r>
              <a:rPr lang="en-US" dirty="0"/>
              <a:t> </a:t>
            </a:r>
            <a:r>
              <a:rPr lang="en-US" dirty="0" err="1"/>
              <a:t>Ramadas</a:t>
            </a:r>
            <a:r>
              <a:rPr lang="en-US" dirty="0"/>
              <a:t>), Kannada (Sri </a:t>
            </a:r>
            <a:r>
              <a:rPr lang="en-US" dirty="0" err="1"/>
              <a:t>Purandara</a:t>
            </a:r>
            <a:r>
              <a:rPr lang="en-US" dirty="0"/>
              <a:t> </a:t>
            </a:r>
            <a:r>
              <a:rPr lang="en-US" dirty="0" err="1"/>
              <a:t>dasa</a:t>
            </a:r>
            <a:r>
              <a:rPr lang="en-US" dirty="0"/>
              <a:t>), Sanskrit (Sri </a:t>
            </a:r>
            <a:r>
              <a:rPr lang="en-US" dirty="0" err="1"/>
              <a:t>Sadasiva</a:t>
            </a:r>
            <a:r>
              <a:rPr lang="en-US" dirty="0"/>
              <a:t> </a:t>
            </a:r>
            <a:r>
              <a:rPr lang="en-US" dirty="0" err="1"/>
              <a:t>Brahmendral</a:t>
            </a:r>
            <a:r>
              <a:rPr lang="en-US" dirty="0"/>
              <a:t>), Tamil (Sri </a:t>
            </a:r>
            <a:r>
              <a:rPr lang="en-US" dirty="0" err="1"/>
              <a:t>Gopalakrishna</a:t>
            </a:r>
            <a:r>
              <a:rPr lang="en-US" dirty="0"/>
              <a:t> </a:t>
            </a:r>
            <a:r>
              <a:rPr lang="en-US" dirty="0" err="1"/>
              <a:t>Bharati</a:t>
            </a:r>
            <a:r>
              <a:rPr lang="en-US" dirty="0"/>
              <a:t>) and compositions of Sri </a:t>
            </a:r>
            <a:r>
              <a:rPr lang="en-US" dirty="0" err="1"/>
              <a:t>Tyagaraja</a:t>
            </a:r>
            <a:r>
              <a:rPr lang="en-US" dirty="0"/>
              <a:t>, </a:t>
            </a:r>
            <a:r>
              <a:rPr lang="en-US" u="sng" dirty="0" err="1"/>
              <a:t>Kabir</a:t>
            </a:r>
            <a:r>
              <a:rPr lang="en-US" u="sng" dirty="0"/>
              <a:t> </a:t>
            </a:r>
            <a:r>
              <a:rPr lang="en-US" u="sng" dirty="0" smtClean="0"/>
              <a:t>Das, </a:t>
            </a:r>
            <a:r>
              <a:rPr lang="en-US" u="sng" dirty="0" err="1"/>
              <a:t>Meera</a:t>
            </a:r>
            <a:r>
              <a:rPr lang="en-US" u="sng" dirty="0"/>
              <a:t> </a:t>
            </a:r>
            <a:r>
              <a:rPr lang="en-US" u="sng" dirty="0" err="1" smtClean="0"/>
              <a:t>Bai</a:t>
            </a:r>
            <a:r>
              <a:rPr lang="en-US" dirty="0"/>
              <a:t>,</a:t>
            </a:r>
            <a:r>
              <a:rPr lang="en-US" dirty="0" smtClean="0"/>
              <a:t> </a:t>
            </a:r>
            <a:r>
              <a:rPr lang="en-US" dirty="0" err="1"/>
              <a:t>Tulsi</a:t>
            </a:r>
            <a:r>
              <a:rPr lang="en-US" dirty="0"/>
              <a:t> das or </a:t>
            </a:r>
            <a:r>
              <a:rPr lang="en-US" dirty="0" err="1"/>
              <a:t>Surdas</a:t>
            </a:r>
            <a:r>
              <a:rPr lang="en-US" dirty="0"/>
              <a:t> Marathi </a:t>
            </a:r>
            <a:r>
              <a:rPr lang="en-US" dirty="0" err="1"/>
              <a:t>Abhangs</a:t>
            </a:r>
            <a:r>
              <a:rPr lang="en-US" dirty="0"/>
              <a:t> </a:t>
            </a:r>
            <a:r>
              <a:rPr lang="en-US" dirty="0" smtClean="0"/>
              <a:t>on Lord</a:t>
            </a:r>
            <a:r>
              <a:rPr lang="en-US" dirty="0"/>
              <a:t> </a:t>
            </a:r>
            <a:r>
              <a:rPr lang="en-US" dirty="0" smtClean="0"/>
              <a:t> </a:t>
            </a:r>
            <a:r>
              <a:rPr lang="en-US" u="sng" dirty="0" err="1" smtClean="0"/>
              <a:t>Panduranga</a:t>
            </a:r>
            <a:endParaRPr lang="en-US" dirty="0"/>
          </a:p>
        </p:txBody>
      </p:sp>
      <p:pic>
        <p:nvPicPr>
          <p:cNvPr id="4" name="Picture 1"/>
          <p:cNvPicPr>
            <a:picLocks noChangeAspect="1" noChangeArrowheads="1"/>
          </p:cNvPicPr>
          <p:nvPr/>
        </p:nvPicPr>
        <p:blipFill>
          <a:blip r:embed="rId2"/>
          <a:srcRect/>
          <a:stretch>
            <a:fillRect/>
          </a:stretch>
        </p:blipFill>
        <p:spPr bwMode="auto">
          <a:xfrm>
            <a:off x="304800" y="152400"/>
            <a:ext cx="1195366" cy="1259952"/>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TotalTime>
  <Words>414</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Bhajana Paddhati</vt:lpstr>
      <vt:lpstr> INTRODUCTION</vt:lpstr>
      <vt:lpstr>Slide 3</vt:lpstr>
      <vt:lpstr>Slide 4</vt:lpstr>
      <vt:lpstr>Slide 5</vt:lpstr>
      <vt:lpstr>Slide 6</vt:lpstr>
      <vt:lpstr>Slide 7</vt:lpstr>
      <vt:lpstr>Slide 8</vt:lpstr>
      <vt:lpstr>Slide 9</vt:lpstr>
      <vt:lpstr>Dyanakirtanas</vt:lpstr>
      <vt:lpstr>Slide 11</vt:lpstr>
      <vt:lpstr>Pooja Sampradaya Kritis</vt:lpstr>
      <vt:lpstr>Slide 13</vt:lpstr>
      <vt:lpstr>Deepa pradakshinam</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PENTIUM-4</dc:creator>
  <cp:lastModifiedBy>music</cp:lastModifiedBy>
  <cp:revision>24</cp:revision>
  <dcterms:created xsi:type="dcterms:W3CDTF">2018-09-12T15:24:33Z</dcterms:created>
  <dcterms:modified xsi:type="dcterms:W3CDTF">2019-02-11T05:22:58Z</dcterms:modified>
</cp:coreProperties>
</file>